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8288000" cy="10287000"/>
  <p:notesSz cx="6858000" cy="9144000"/>
  <p:embeddedFontLst>
    <p:embeddedFont>
      <p:font typeface="Carelia" charset="1" panose="00000500000000000000"/>
      <p:regular r:id="rId36"/>
    </p:embeddedFont>
    <p:embeddedFont>
      <p:font typeface="Arial Bold" charset="1" panose="020B0802020202020204"/>
      <p:regular r:id="rId37"/>
    </p:embeddedFont>
    <p:embeddedFont>
      <p:font typeface="Lilita One" charset="1" panose="02000000000000000000"/>
      <p:regular r:id="rId38"/>
    </p:embeddedFont>
    <p:embeddedFont>
      <p:font typeface="WenQuanYi" charset="1" panose="020B0606030804020204"/>
      <p:regular r:id="rId39"/>
    </p:embeddedFont>
    <p:embeddedFont>
      <p:font typeface="Agile Li" charset="1" panose="00000500000000000000"/>
      <p:regular r:id="rId40"/>
    </p:embeddedFont>
    <p:embeddedFont>
      <p:font typeface="Fredoka" charset="1" panose="02000000000000000000"/>
      <p:regular r:id="rId41"/>
    </p:embeddedFont>
    <p:embeddedFont>
      <p:font typeface="Genty" charset="1" panose="00000500000000000000"/>
      <p:regular r:id="rId42"/>
    </p:embeddedFont>
    <p:embeddedFont>
      <p:font typeface="Bodoni FLF" charset="1" panose="02000606090000020003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jpe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png" Type="http://schemas.openxmlformats.org/officeDocument/2006/relationships/image"/><Relationship Id="rId12" Target="../media/image32.png" Type="http://schemas.openxmlformats.org/officeDocument/2006/relationships/image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5.jpeg" Type="http://schemas.openxmlformats.org/officeDocument/2006/relationships/image"/><Relationship Id="rId6" Target="../media/image6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png" Type="http://schemas.openxmlformats.org/officeDocument/2006/relationships/image"/><Relationship Id="rId12" Target="../media/image33.png" Type="http://schemas.openxmlformats.org/officeDocument/2006/relationships/image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5.jpeg" Type="http://schemas.openxmlformats.org/officeDocument/2006/relationships/image"/><Relationship Id="rId6" Target="../media/image6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png" Type="http://schemas.openxmlformats.org/officeDocument/2006/relationships/image"/><Relationship Id="rId12" Target="../media/image34.png" Type="http://schemas.openxmlformats.org/officeDocument/2006/relationships/image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5.jpeg" Type="http://schemas.openxmlformats.org/officeDocument/2006/relationships/image"/><Relationship Id="rId6" Target="../media/image6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5.png" Type="http://schemas.openxmlformats.org/officeDocument/2006/relationships/image"/><Relationship Id="rId4" Target="../media/image36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7.png" Type="http://schemas.openxmlformats.org/officeDocument/2006/relationships/image"/><Relationship Id="rId4" Target="../media/image36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39.png" Type="http://schemas.openxmlformats.org/officeDocument/2006/relationships/image"/><Relationship Id="rId12" Target="../media/image12.png" Type="http://schemas.openxmlformats.org/officeDocument/2006/relationships/image"/><Relationship Id="rId13" Target="../media/image8.png" Type="http://schemas.openxmlformats.org/officeDocument/2006/relationships/image"/><Relationship Id="rId14" Target="../media/image9.png" Type="http://schemas.openxmlformats.org/officeDocument/2006/relationships/image"/><Relationship Id="rId15" Target="../media/image40.png" Type="http://schemas.openxmlformats.org/officeDocument/2006/relationships/image"/><Relationship Id="rId2" Target="../media/image1.jpeg" Type="http://schemas.openxmlformats.org/officeDocument/2006/relationships/image"/><Relationship Id="rId3" Target="../media/image4.jpeg" Type="http://schemas.openxmlformats.org/officeDocument/2006/relationships/image"/><Relationship Id="rId4" Target="../media/image3.png" Type="http://schemas.openxmlformats.org/officeDocument/2006/relationships/image"/><Relationship Id="rId5" Target="../media/image5.jpeg" Type="http://schemas.openxmlformats.org/officeDocument/2006/relationships/image"/><Relationship Id="rId6" Target="../media/image6.png" Type="http://schemas.openxmlformats.org/officeDocument/2006/relationships/image"/><Relationship Id="rId7" Target="../media/image15.png" Type="http://schemas.openxmlformats.org/officeDocument/2006/relationships/image"/><Relationship Id="rId8" Target="../media/image7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svg" Type="http://schemas.openxmlformats.org/officeDocument/2006/relationships/image"/><Relationship Id="rId2" Target="../media/image1.jpeg" Type="http://schemas.openxmlformats.org/officeDocument/2006/relationships/image"/><Relationship Id="rId3" Target="../media/image5.jpeg" Type="http://schemas.openxmlformats.org/officeDocument/2006/relationships/image"/><Relationship Id="rId4" Target="../media/image6.png" Type="http://schemas.openxmlformats.org/officeDocument/2006/relationships/image"/><Relationship Id="rId5" Target="../media/image41.png" Type="http://schemas.openxmlformats.org/officeDocument/2006/relationships/image"/><Relationship Id="rId6" Target="../media/image4.jpeg" Type="http://schemas.openxmlformats.org/officeDocument/2006/relationships/image"/><Relationship Id="rId7" Target="../media/image3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2" Target="../media/image1.jpeg" Type="http://schemas.openxmlformats.org/officeDocument/2006/relationships/image"/><Relationship Id="rId3" Target="../media/image4.jpeg" Type="http://schemas.openxmlformats.org/officeDocument/2006/relationships/image"/><Relationship Id="rId4" Target="../media/image3.png" Type="http://schemas.openxmlformats.org/officeDocument/2006/relationships/image"/><Relationship Id="rId5" Target="../media/image5.jpeg" Type="http://schemas.openxmlformats.org/officeDocument/2006/relationships/image"/><Relationship Id="rId6" Target="../media/image6.png" Type="http://schemas.openxmlformats.org/officeDocument/2006/relationships/image"/><Relationship Id="rId7" Target="../media/image10.png" Type="http://schemas.openxmlformats.org/officeDocument/2006/relationships/image"/><Relationship Id="rId8" Target="../media/image44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5.png" Type="http://schemas.openxmlformats.org/officeDocument/2006/relationships/image"/><Relationship Id="rId2" Target="../media/image1.jpeg" Type="http://schemas.openxmlformats.org/officeDocument/2006/relationships/image"/><Relationship Id="rId3" Target="../media/image4.jpeg" Type="http://schemas.openxmlformats.org/officeDocument/2006/relationships/image"/><Relationship Id="rId4" Target="../media/image3.png" Type="http://schemas.openxmlformats.org/officeDocument/2006/relationships/image"/><Relationship Id="rId5" Target="../media/image5.jpeg" Type="http://schemas.openxmlformats.org/officeDocument/2006/relationships/image"/><Relationship Id="rId6" Target="../media/image6.png" Type="http://schemas.openxmlformats.org/officeDocument/2006/relationships/image"/><Relationship Id="rId7" Target="../media/image10.png" Type="http://schemas.openxmlformats.org/officeDocument/2006/relationships/image"/><Relationship Id="rId8" Target="../media/image9.pn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5.png" Type="http://schemas.openxmlformats.org/officeDocument/2006/relationships/image"/><Relationship Id="rId12" Target="../media/image48.png" Type="http://schemas.openxmlformats.org/officeDocument/2006/relationships/image"/><Relationship Id="rId2" Target="../media/image1.jpeg" Type="http://schemas.openxmlformats.org/officeDocument/2006/relationships/image"/><Relationship Id="rId3" Target="../media/image4.jpeg" Type="http://schemas.openxmlformats.org/officeDocument/2006/relationships/image"/><Relationship Id="rId4" Target="../media/image3.png" Type="http://schemas.openxmlformats.org/officeDocument/2006/relationships/image"/><Relationship Id="rId5" Target="../media/image5.jpeg" Type="http://schemas.openxmlformats.org/officeDocument/2006/relationships/image"/><Relationship Id="rId6" Target="../media/image6.png" Type="http://schemas.openxmlformats.org/officeDocument/2006/relationships/image"/><Relationship Id="rId7" Target="../media/image10.png" Type="http://schemas.openxmlformats.org/officeDocument/2006/relationships/image"/><Relationship Id="rId8" Target="../media/image9.pn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png" Type="http://schemas.openxmlformats.org/officeDocument/2006/relationships/image"/><Relationship Id="rId12" Target="../media/image14.png" Type="http://schemas.openxmlformats.org/officeDocument/2006/relationships/image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7.png" Type="http://schemas.openxmlformats.org/officeDocument/2006/relationships/image"/><Relationship Id="rId6" Target="../media/image11.png" Type="http://schemas.openxmlformats.org/officeDocument/2006/relationships/image"/><Relationship Id="rId7" Target="../media/image5.jpeg" Type="http://schemas.openxmlformats.org/officeDocument/2006/relationships/image"/><Relationship Id="rId8" Target="../media/image6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39.png" Type="http://schemas.openxmlformats.org/officeDocument/2006/relationships/image"/><Relationship Id="rId12" Target="../media/image12.png" Type="http://schemas.openxmlformats.org/officeDocument/2006/relationships/image"/><Relationship Id="rId13" Target="../media/image8.png" Type="http://schemas.openxmlformats.org/officeDocument/2006/relationships/image"/><Relationship Id="rId14" Target="../media/image9.png" Type="http://schemas.openxmlformats.org/officeDocument/2006/relationships/image"/><Relationship Id="rId15" Target="../media/image40.png" Type="http://schemas.openxmlformats.org/officeDocument/2006/relationships/image"/><Relationship Id="rId2" Target="../media/image1.jpeg" Type="http://schemas.openxmlformats.org/officeDocument/2006/relationships/image"/><Relationship Id="rId3" Target="../media/image4.jpeg" Type="http://schemas.openxmlformats.org/officeDocument/2006/relationships/image"/><Relationship Id="rId4" Target="../media/image3.png" Type="http://schemas.openxmlformats.org/officeDocument/2006/relationships/image"/><Relationship Id="rId5" Target="../media/image5.jpeg" Type="http://schemas.openxmlformats.org/officeDocument/2006/relationships/image"/><Relationship Id="rId6" Target="../media/image6.png" Type="http://schemas.openxmlformats.org/officeDocument/2006/relationships/image"/><Relationship Id="rId7" Target="../media/image15.png" Type="http://schemas.openxmlformats.org/officeDocument/2006/relationships/image"/><Relationship Id="rId8" Target="../media/image7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2" Target="../media/image1.jpeg" Type="http://schemas.openxmlformats.org/officeDocument/2006/relationships/image"/><Relationship Id="rId3" Target="../media/image5.jpeg" Type="http://schemas.openxmlformats.org/officeDocument/2006/relationships/image"/><Relationship Id="rId4" Target="../media/image6.png" Type="http://schemas.openxmlformats.org/officeDocument/2006/relationships/image"/><Relationship Id="rId5" Target="../media/image4.jpeg" Type="http://schemas.openxmlformats.org/officeDocument/2006/relationships/image"/><Relationship Id="rId6" Target="../media/image3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2" Target="../media/image1.jpeg" Type="http://schemas.openxmlformats.org/officeDocument/2006/relationships/image"/><Relationship Id="rId3" Target="../media/image5.jpeg" Type="http://schemas.openxmlformats.org/officeDocument/2006/relationships/image"/><Relationship Id="rId4" Target="../media/image6.png" Type="http://schemas.openxmlformats.org/officeDocument/2006/relationships/image"/><Relationship Id="rId5" Target="../media/image4.jpeg" Type="http://schemas.openxmlformats.org/officeDocument/2006/relationships/image"/><Relationship Id="rId6" Target="../media/image3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2" Target="../media/image1.jpeg" Type="http://schemas.openxmlformats.org/officeDocument/2006/relationships/image"/><Relationship Id="rId3" Target="../media/image5.jpeg" Type="http://schemas.openxmlformats.org/officeDocument/2006/relationships/image"/><Relationship Id="rId4" Target="../media/image6.png" Type="http://schemas.openxmlformats.org/officeDocument/2006/relationships/image"/><Relationship Id="rId5" Target="../media/image4.jpeg" Type="http://schemas.openxmlformats.org/officeDocument/2006/relationships/image"/><Relationship Id="rId6" Target="../media/image3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png" Type="http://schemas.openxmlformats.org/officeDocument/2006/relationships/image"/><Relationship Id="rId2" Target="../media/image1.jpeg" Type="http://schemas.openxmlformats.org/officeDocument/2006/relationships/image"/><Relationship Id="rId3" Target="../media/image5.jpeg" Type="http://schemas.openxmlformats.org/officeDocument/2006/relationships/image"/><Relationship Id="rId4" Target="../media/image6.png" Type="http://schemas.openxmlformats.org/officeDocument/2006/relationships/image"/><Relationship Id="rId5" Target="../media/image4.jpeg" Type="http://schemas.openxmlformats.org/officeDocument/2006/relationships/image"/><Relationship Id="rId6" Target="../media/image3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39.png" Type="http://schemas.openxmlformats.org/officeDocument/2006/relationships/image"/><Relationship Id="rId12" Target="../media/image12.png" Type="http://schemas.openxmlformats.org/officeDocument/2006/relationships/image"/><Relationship Id="rId13" Target="../media/image8.png" Type="http://schemas.openxmlformats.org/officeDocument/2006/relationships/image"/><Relationship Id="rId14" Target="../media/image9.png" Type="http://schemas.openxmlformats.org/officeDocument/2006/relationships/image"/><Relationship Id="rId15" Target="../media/image40.png" Type="http://schemas.openxmlformats.org/officeDocument/2006/relationships/image"/><Relationship Id="rId2" Target="../media/image1.jpeg" Type="http://schemas.openxmlformats.org/officeDocument/2006/relationships/image"/><Relationship Id="rId3" Target="../media/image4.jpeg" Type="http://schemas.openxmlformats.org/officeDocument/2006/relationships/image"/><Relationship Id="rId4" Target="../media/image3.png" Type="http://schemas.openxmlformats.org/officeDocument/2006/relationships/image"/><Relationship Id="rId5" Target="../media/image5.jpeg" Type="http://schemas.openxmlformats.org/officeDocument/2006/relationships/image"/><Relationship Id="rId6" Target="../media/image6.png" Type="http://schemas.openxmlformats.org/officeDocument/2006/relationships/image"/><Relationship Id="rId7" Target="../media/image15.png" Type="http://schemas.openxmlformats.org/officeDocument/2006/relationships/image"/><Relationship Id="rId8" Target="../media/image7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png" Type="http://schemas.openxmlformats.org/officeDocument/2006/relationships/image"/><Relationship Id="rId2" Target="../media/image1.jpeg" Type="http://schemas.openxmlformats.org/officeDocument/2006/relationships/image"/><Relationship Id="rId3" Target="../media/image5.jpeg" Type="http://schemas.openxmlformats.org/officeDocument/2006/relationships/image"/><Relationship Id="rId4" Target="../media/image6.png" Type="http://schemas.openxmlformats.org/officeDocument/2006/relationships/image"/><Relationship Id="rId5" Target="../media/image4.jpeg" Type="http://schemas.openxmlformats.org/officeDocument/2006/relationships/image"/><Relationship Id="rId6" Target="../media/image3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57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2" Target="../media/image1.jpeg" Type="http://schemas.openxmlformats.org/officeDocument/2006/relationships/image"/><Relationship Id="rId3" Target="../media/image5.jpeg" Type="http://schemas.openxmlformats.org/officeDocument/2006/relationships/image"/><Relationship Id="rId4" Target="../media/image6.png" Type="http://schemas.openxmlformats.org/officeDocument/2006/relationships/image"/><Relationship Id="rId5" Target="../media/image4.jpeg" Type="http://schemas.openxmlformats.org/officeDocument/2006/relationships/image"/><Relationship Id="rId6" Target="../media/image3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59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2" Target="../media/image1.jpeg" Type="http://schemas.openxmlformats.org/officeDocument/2006/relationships/image"/><Relationship Id="rId3" Target="../media/image5.jpeg" Type="http://schemas.openxmlformats.org/officeDocument/2006/relationships/image"/><Relationship Id="rId4" Target="../media/image6.png" Type="http://schemas.openxmlformats.org/officeDocument/2006/relationships/image"/><Relationship Id="rId5" Target="../media/image4.jpeg" Type="http://schemas.openxmlformats.org/officeDocument/2006/relationships/image"/><Relationship Id="rId6" Target="../media/image3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61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png" Type="http://schemas.openxmlformats.org/officeDocument/2006/relationships/image"/><Relationship Id="rId2" Target="../media/image1.jpeg" Type="http://schemas.openxmlformats.org/officeDocument/2006/relationships/image"/><Relationship Id="rId3" Target="../media/image5.jpeg" Type="http://schemas.openxmlformats.org/officeDocument/2006/relationships/image"/><Relationship Id="rId4" Target="../media/image6.png" Type="http://schemas.openxmlformats.org/officeDocument/2006/relationships/image"/><Relationship Id="rId5" Target="../media/image4.jpeg" Type="http://schemas.openxmlformats.org/officeDocument/2006/relationships/image"/><Relationship Id="rId6" Target="../media/image3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jpeg" Type="http://schemas.openxmlformats.org/officeDocument/2006/relationships/image"/><Relationship Id="rId4" Target="../media/image6.png" Type="http://schemas.openxmlformats.org/officeDocument/2006/relationships/image"/><Relationship Id="rId5" Target="../media/image10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jpe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png" Type="http://schemas.openxmlformats.org/officeDocument/2006/relationships/image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5.jpeg" Type="http://schemas.openxmlformats.org/officeDocument/2006/relationships/image"/><Relationship Id="rId6" Target="../media/image6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4.jpeg" Type="http://schemas.openxmlformats.org/officeDocument/2006/relationships/image"/><Relationship Id="rId5" Target="../media/image3.png" Type="http://schemas.openxmlformats.org/officeDocument/2006/relationships/image"/><Relationship Id="rId6" Target="../media/image7.png" Type="http://schemas.openxmlformats.org/officeDocument/2006/relationships/image"/><Relationship Id="rId7" Target="../media/image13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png" Type="http://schemas.openxmlformats.org/officeDocument/2006/relationships/image"/><Relationship Id="rId2" Target="../media/image1.jpeg" Type="http://schemas.openxmlformats.org/officeDocument/2006/relationships/image"/><Relationship Id="rId3" Target="../media/image4.jpeg" Type="http://schemas.openxmlformats.org/officeDocument/2006/relationships/image"/><Relationship Id="rId4" Target="../media/image3.png" Type="http://schemas.openxmlformats.org/officeDocument/2006/relationships/image"/><Relationship Id="rId5" Target="../media/image21.png" Type="http://schemas.openxmlformats.org/officeDocument/2006/relationships/image"/><Relationship Id="rId6" Target="../media/image10.png" Type="http://schemas.openxmlformats.org/officeDocument/2006/relationships/image"/><Relationship Id="rId7" Target="../media/image9.png" Type="http://schemas.openxmlformats.org/officeDocument/2006/relationships/image"/><Relationship Id="rId8" Target="../media/image5.jpeg" Type="http://schemas.openxmlformats.org/officeDocument/2006/relationships/image"/><Relationship Id="rId9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4.jpeg" Type="http://schemas.openxmlformats.org/officeDocument/2006/relationships/image"/><Relationship Id="rId5" Target="../media/image3.png" Type="http://schemas.openxmlformats.org/officeDocument/2006/relationships/image"/><Relationship Id="rId6" Target="../media/image7.png" Type="http://schemas.openxmlformats.org/officeDocument/2006/relationships/image"/><Relationship Id="rId7" Target="../media/image13.pn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png" Type="http://schemas.openxmlformats.org/officeDocument/2006/relationships/image"/><Relationship Id="rId2" Target="../media/image1.jpeg" Type="http://schemas.openxmlformats.org/officeDocument/2006/relationships/image"/><Relationship Id="rId3" Target="../media/image4.jpeg" Type="http://schemas.openxmlformats.org/officeDocument/2006/relationships/image"/><Relationship Id="rId4" Target="../media/image3.png" Type="http://schemas.openxmlformats.org/officeDocument/2006/relationships/image"/><Relationship Id="rId5" Target="../media/image21.png" Type="http://schemas.openxmlformats.org/officeDocument/2006/relationships/image"/><Relationship Id="rId6" Target="../media/image10.png" Type="http://schemas.openxmlformats.org/officeDocument/2006/relationships/image"/><Relationship Id="rId7" Target="../media/image9.png" Type="http://schemas.openxmlformats.org/officeDocument/2006/relationships/image"/><Relationship Id="rId8" Target="../media/image5.jpeg" Type="http://schemas.openxmlformats.org/officeDocument/2006/relationships/image"/><Relationship Id="rId9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4.jpeg" Type="http://schemas.openxmlformats.org/officeDocument/2006/relationships/image"/><Relationship Id="rId5" Target="../media/image3.png" Type="http://schemas.openxmlformats.org/officeDocument/2006/relationships/image"/><Relationship Id="rId6" Target="../media/image7.png" Type="http://schemas.openxmlformats.org/officeDocument/2006/relationships/image"/><Relationship Id="rId7" Target="../media/image13.png" Type="http://schemas.openxmlformats.org/officeDocument/2006/relationships/image"/><Relationship Id="rId8" Target="../media/image28.png" Type="http://schemas.openxmlformats.org/officeDocument/2006/relationships/image"/><Relationship Id="rId9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275401">
            <a:off x="3222365" y="963515"/>
            <a:ext cx="12070546" cy="8359971"/>
            <a:chOff x="0" y="0"/>
            <a:chExt cx="3429000" cy="23749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t="-10996" r="-2492" b="-11124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-2183834">
            <a:off x="2786027" y="2157359"/>
            <a:ext cx="9169826" cy="6350954"/>
            <a:chOff x="0" y="0"/>
            <a:chExt cx="3429000" cy="23749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5"/>
              <a:stretch>
                <a:fillRect l="0" t="-278" r="0" b="-278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t="-10996" r="-2492" b="-11124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-10101156">
            <a:off x="10789186" y="1079477"/>
            <a:ext cx="4921956" cy="7315995"/>
            <a:chOff x="0" y="0"/>
            <a:chExt cx="3175000" cy="4719320"/>
          </a:xfrm>
        </p:grpSpPr>
        <p:sp>
          <p:nvSpPr>
            <p:cNvPr name="Freeform 10" id="10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13593" t="0" r="-237551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7"/>
              <a:stretch>
                <a:fillRect l="-4322" t="-3535" r="-518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-296991">
            <a:off x="3055702" y="1435689"/>
            <a:ext cx="12128005" cy="7794293"/>
          </a:xfrm>
          <a:custGeom>
            <a:avLst/>
            <a:gdLst/>
            <a:ahLst/>
            <a:cxnLst/>
            <a:rect r="r" b="b" t="t" l="l"/>
            <a:pathLst>
              <a:path h="7794293" w="12128005">
                <a:moveTo>
                  <a:pt x="0" y="0"/>
                </a:moveTo>
                <a:lnTo>
                  <a:pt x="12128006" y="0"/>
                </a:lnTo>
                <a:lnTo>
                  <a:pt x="12128006" y="7794293"/>
                </a:lnTo>
                <a:lnTo>
                  <a:pt x="0" y="77942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2700000">
            <a:off x="-3021635" y="2042349"/>
            <a:ext cx="5117166" cy="1272895"/>
          </a:xfrm>
          <a:custGeom>
            <a:avLst/>
            <a:gdLst/>
            <a:ahLst/>
            <a:cxnLst/>
            <a:rect r="r" b="b" t="t" l="l"/>
            <a:pathLst>
              <a:path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569674">
            <a:off x="-2435523" y="-1078537"/>
            <a:ext cx="3944942" cy="3875906"/>
          </a:xfrm>
          <a:custGeom>
            <a:avLst/>
            <a:gdLst/>
            <a:ahLst/>
            <a:cxnLst/>
            <a:rect r="r" b="b" t="t" l="l"/>
            <a:pathLst>
              <a:path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1025603">
            <a:off x="-1458512" y="7218919"/>
            <a:ext cx="4019186" cy="6136162"/>
          </a:xfrm>
          <a:custGeom>
            <a:avLst/>
            <a:gdLst/>
            <a:ahLst/>
            <a:cxnLst/>
            <a:rect r="r" b="b" t="t" l="l"/>
            <a:pathLst>
              <a:path h="6136162" w="4019186">
                <a:moveTo>
                  <a:pt x="0" y="0"/>
                </a:moveTo>
                <a:lnTo>
                  <a:pt x="4019186" y="0"/>
                </a:lnTo>
                <a:lnTo>
                  <a:pt x="4019186" y="6136162"/>
                </a:lnTo>
                <a:lnTo>
                  <a:pt x="0" y="61361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60405">
            <a:off x="15845490" y="7257103"/>
            <a:ext cx="3507936" cy="4278879"/>
          </a:xfrm>
          <a:custGeom>
            <a:avLst/>
            <a:gdLst/>
            <a:ahLst/>
            <a:cxnLst/>
            <a:rect r="r" b="b" t="t" l="l"/>
            <a:pathLst>
              <a:path h="4278879" w="3507936">
                <a:moveTo>
                  <a:pt x="0" y="0"/>
                </a:moveTo>
                <a:lnTo>
                  <a:pt x="3507935" y="0"/>
                </a:lnTo>
                <a:lnTo>
                  <a:pt x="3507935" y="4278879"/>
                </a:lnTo>
                <a:lnTo>
                  <a:pt x="0" y="427887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-295103">
            <a:off x="4100354" y="3878511"/>
            <a:ext cx="10330085" cy="2299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9000">
                <a:solidFill>
                  <a:srgbClr val="605048"/>
                </a:solidFill>
                <a:latin typeface="Carelia"/>
                <a:ea typeface="Carelia"/>
                <a:cs typeface="Carelia"/>
                <a:sym typeface="Carelia"/>
              </a:rPr>
              <a:t>CSS background-position property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-6273966">
            <a:off x="15633257" y="879567"/>
            <a:ext cx="5117166" cy="1272895"/>
          </a:xfrm>
          <a:custGeom>
            <a:avLst/>
            <a:gdLst/>
            <a:ahLst/>
            <a:cxnLst/>
            <a:rect r="r" b="b" t="t" l="l"/>
            <a:pathLst>
              <a:path h="1272895" w="5117166">
                <a:moveTo>
                  <a:pt x="0" y="0"/>
                </a:moveTo>
                <a:lnTo>
                  <a:pt x="5117166" y="0"/>
                </a:lnTo>
                <a:lnTo>
                  <a:pt x="5117166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27259">
            <a:off x="8362120" y="1519537"/>
            <a:ext cx="891928" cy="908972"/>
          </a:xfrm>
          <a:custGeom>
            <a:avLst/>
            <a:gdLst/>
            <a:ahLst/>
            <a:cxnLst/>
            <a:rect r="r" b="b" t="t" l="l"/>
            <a:pathLst>
              <a:path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9691701">
            <a:off x="-1983934" y="2886816"/>
            <a:ext cx="12070546" cy="8359971"/>
            <a:chOff x="0" y="0"/>
            <a:chExt cx="3429000" cy="23749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t="-10996" r="-2492" b="-11124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9691701">
            <a:off x="8384373" y="-1327586"/>
            <a:ext cx="12070546" cy="8359971"/>
            <a:chOff x="0" y="0"/>
            <a:chExt cx="3429000" cy="23749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t="-10996" r="-2492" b="-11124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-4741817">
            <a:off x="12972527" y="-2777875"/>
            <a:ext cx="4921956" cy="7315995"/>
            <a:chOff x="0" y="0"/>
            <a:chExt cx="3175000" cy="4719320"/>
          </a:xfrm>
        </p:grpSpPr>
        <p:sp>
          <p:nvSpPr>
            <p:cNvPr name="Freeform 10" id="10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13593" t="0" r="-237551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6"/>
              <a:stretch>
                <a:fillRect l="-4322" t="-3535" r="-518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804052" y="871944"/>
            <a:ext cx="14679895" cy="9836494"/>
          </a:xfrm>
          <a:custGeom>
            <a:avLst/>
            <a:gdLst/>
            <a:ahLst/>
            <a:cxnLst/>
            <a:rect r="r" b="b" t="t" l="l"/>
            <a:pathLst>
              <a:path h="9836494" w="14679895">
                <a:moveTo>
                  <a:pt x="0" y="0"/>
                </a:moveTo>
                <a:lnTo>
                  <a:pt x="14679896" y="0"/>
                </a:lnTo>
                <a:lnTo>
                  <a:pt x="14679896" y="9836494"/>
                </a:lnTo>
                <a:lnTo>
                  <a:pt x="0" y="98364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4835" r="0" b="-4835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-633198">
            <a:off x="-346633" y="243751"/>
            <a:ext cx="3009155" cy="3761444"/>
          </a:xfrm>
          <a:custGeom>
            <a:avLst/>
            <a:gdLst/>
            <a:ahLst/>
            <a:cxnLst/>
            <a:rect r="r" b="b" t="t" l="l"/>
            <a:pathLst>
              <a:path h="3761444" w="3009155">
                <a:moveTo>
                  <a:pt x="3009154" y="0"/>
                </a:moveTo>
                <a:lnTo>
                  <a:pt x="0" y="0"/>
                </a:lnTo>
                <a:lnTo>
                  <a:pt x="0" y="3761444"/>
                </a:lnTo>
                <a:lnTo>
                  <a:pt x="3009154" y="3761444"/>
                </a:lnTo>
                <a:lnTo>
                  <a:pt x="3009154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1021146">
            <a:off x="13450906" y="3864169"/>
            <a:ext cx="5482971" cy="8229600"/>
          </a:xfrm>
          <a:custGeom>
            <a:avLst/>
            <a:gdLst/>
            <a:ahLst/>
            <a:cxnLst/>
            <a:rect r="r" b="b" t="t" l="l"/>
            <a:pathLst>
              <a:path h="8229600" w="5482971">
                <a:moveTo>
                  <a:pt x="0" y="0"/>
                </a:moveTo>
                <a:lnTo>
                  <a:pt x="5482971" y="0"/>
                </a:lnTo>
                <a:lnTo>
                  <a:pt x="54829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6201465">
            <a:off x="-1432278" y="5600302"/>
            <a:ext cx="4921956" cy="7315995"/>
            <a:chOff x="0" y="0"/>
            <a:chExt cx="3175000" cy="4719320"/>
          </a:xfrm>
        </p:grpSpPr>
        <p:sp>
          <p:nvSpPr>
            <p:cNvPr name="Freeform 16" id="16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13593" t="0" r="-237551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6"/>
              <a:stretch>
                <a:fillRect l="-4322" t="-3535" r="-518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2346433" y="866775"/>
            <a:ext cx="10666238" cy="1431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186"/>
              </a:lnSpc>
            </a:pPr>
            <a:r>
              <a:rPr lang="en-US" sz="9900" spc="237">
                <a:solidFill>
                  <a:srgbClr val="605048"/>
                </a:solidFill>
                <a:latin typeface="Carelia"/>
                <a:ea typeface="Carelia"/>
                <a:cs typeface="Carelia"/>
                <a:sym typeface="Carelia"/>
              </a:rPr>
              <a:t>Property Values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804052" y="2088261"/>
            <a:ext cx="13595133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71550" indent="-485775" lvl="1">
              <a:lnSpc>
                <a:spcPts val="5400"/>
              </a:lnSpc>
              <a:buFont typeface="Arial"/>
              <a:buChar char="•"/>
            </a:pPr>
            <a:r>
              <a:rPr lang="en-US" sz="4500" spc="99">
                <a:solidFill>
                  <a:srgbClr val="B6976C"/>
                </a:solidFill>
                <a:latin typeface="Lilita One"/>
                <a:ea typeface="Lilita One"/>
                <a:cs typeface="Lilita One"/>
                <a:sym typeface="Lilita One"/>
              </a:rPr>
              <a:t>CENTER TOP</a:t>
            </a:r>
          </a:p>
        </p:txBody>
      </p: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6392611" y="4597387"/>
            <a:ext cx="5502778" cy="4131835"/>
            <a:chOff x="0" y="0"/>
            <a:chExt cx="845693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4569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845693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1B1464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28040" y="26543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C5DE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786130" y="22479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C5DE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683260" y="5888990"/>
              <a:ext cx="2155190" cy="287020"/>
            </a:xfrm>
            <a:custGeom>
              <a:avLst/>
              <a:gdLst/>
              <a:ahLst/>
              <a:cxnLst/>
              <a:rect r="r" b="b" t="t" l="l"/>
              <a:pathLst>
                <a:path h="287020" w="215519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FC5DE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31750" y="31750"/>
              <a:ext cx="8392160" cy="590550"/>
            </a:xfrm>
            <a:custGeom>
              <a:avLst/>
              <a:gdLst/>
              <a:ahLst/>
              <a:cxnLst/>
              <a:rect r="r" b="b" t="t" l="l"/>
              <a:pathLst>
                <a:path h="590550" w="839216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C5DE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31750" y="652780"/>
              <a:ext cx="8393430" cy="5059680"/>
            </a:xfrm>
            <a:custGeom>
              <a:avLst/>
              <a:gdLst/>
              <a:ahLst/>
              <a:cxnLst/>
              <a:rect r="r" b="b" t="t" l="l"/>
              <a:pathLst>
                <a:path h="5059680" w="839343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10"/>
              <a:stretch>
                <a:fillRect l="-2359" t="0" r="-2359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31750" y="5744210"/>
              <a:ext cx="8393430" cy="574040"/>
            </a:xfrm>
            <a:custGeom>
              <a:avLst/>
              <a:gdLst/>
              <a:ahLst/>
              <a:cxnLst/>
              <a:rect r="r" b="b" t="t" l="l"/>
              <a:pathLst>
                <a:path h="574040" w="839343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aphicFrame>
        <p:nvGraphicFramePr>
          <p:cNvPr name="Table 28" id="28"/>
          <p:cNvGraphicFramePr>
            <a:graphicFrameLocks noGrp="true"/>
          </p:cNvGraphicFramePr>
          <p:nvPr/>
        </p:nvGraphicFramePr>
        <p:xfrm>
          <a:off x="6392611" y="5074266"/>
          <a:ext cx="5502778" cy="3178076"/>
        </p:xfrm>
        <a:graphic>
          <a:graphicData uri="http://schemas.openxmlformats.org/drawingml/2006/table">
            <a:tbl>
              <a:tblPr/>
              <a:tblGrid>
                <a:gridCol w="1834259"/>
                <a:gridCol w="1834259"/>
                <a:gridCol w="1834259"/>
              </a:tblGrid>
              <a:tr h="105935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WenQuanYi"/>
                          <a:ea typeface="WenQuanYi"/>
                          <a:cs typeface="WenQuanYi"/>
                          <a:sym typeface="WenQuanYi"/>
                        </a:rPr>
                        <a:t>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WenQuanYi"/>
                          <a:ea typeface="WenQuanYi"/>
                          <a:cs typeface="WenQuanYi"/>
                          <a:sym typeface="WenQuanYi"/>
                        </a:rPr>
                        <a:t>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935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WenQuanYi"/>
                          <a:ea typeface="WenQuanYi"/>
                          <a:cs typeface="WenQuanYi"/>
                          <a:sym typeface="WenQuanYi"/>
                        </a:rPr>
                        <a:t>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WenQuanYi"/>
                          <a:ea typeface="WenQuanYi"/>
                          <a:cs typeface="WenQuanYi"/>
                          <a:sym typeface="WenQuanYi"/>
                        </a:rPr>
                        <a:t>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WenQuanYi"/>
                          <a:ea typeface="WenQuanYi"/>
                          <a:cs typeface="WenQuanYi"/>
                          <a:sym typeface="WenQuanYi"/>
                        </a:rPr>
                        <a:t>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935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WenQuanYi"/>
                          <a:ea typeface="WenQuanYi"/>
                          <a:cs typeface="WenQuanYi"/>
                          <a:sym typeface="WenQuanYi"/>
                        </a:rPr>
                        <a:t>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WenQuanYi"/>
                          <a:ea typeface="WenQuanYi"/>
                          <a:cs typeface="WenQuanYi"/>
                          <a:sym typeface="WenQuanYi"/>
                        </a:rPr>
                        <a:t>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29" id="29"/>
          <p:cNvSpPr/>
          <p:nvPr/>
        </p:nvSpPr>
        <p:spPr>
          <a:xfrm flipH="false" flipV="false" rot="0">
            <a:off x="8429955" y="4895639"/>
            <a:ext cx="1428089" cy="1428089"/>
          </a:xfrm>
          <a:custGeom>
            <a:avLst/>
            <a:gdLst/>
            <a:ahLst/>
            <a:cxnLst/>
            <a:rect r="r" b="b" t="t" l="l"/>
            <a:pathLst>
              <a:path h="1428089" w="1428089">
                <a:moveTo>
                  <a:pt x="0" y="0"/>
                </a:moveTo>
                <a:lnTo>
                  <a:pt x="1428090" y="0"/>
                </a:lnTo>
                <a:lnTo>
                  <a:pt x="1428090" y="1428089"/>
                </a:lnTo>
                <a:lnTo>
                  <a:pt x="0" y="142808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2645095" y="2952442"/>
            <a:ext cx="9451690" cy="782809"/>
          </a:xfrm>
          <a:custGeom>
            <a:avLst/>
            <a:gdLst/>
            <a:ahLst/>
            <a:cxnLst/>
            <a:rect r="r" b="b" t="t" l="l"/>
            <a:pathLst>
              <a:path h="782809" w="9451690">
                <a:moveTo>
                  <a:pt x="0" y="0"/>
                </a:moveTo>
                <a:lnTo>
                  <a:pt x="9451690" y="0"/>
                </a:lnTo>
                <a:lnTo>
                  <a:pt x="9451690" y="782809"/>
                </a:lnTo>
                <a:lnTo>
                  <a:pt x="0" y="78280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9691701">
            <a:off x="-1983934" y="2886816"/>
            <a:ext cx="12070546" cy="8359971"/>
            <a:chOff x="0" y="0"/>
            <a:chExt cx="3429000" cy="23749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t="-10996" r="-2492" b="-11124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9691701">
            <a:off x="8384373" y="-1327586"/>
            <a:ext cx="12070546" cy="8359971"/>
            <a:chOff x="0" y="0"/>
            <a:chExt cx="3429000" cy="23749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t="-10996" r="-2492" b="-11124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-4741817">
            <a:off x="12972527" y="-2777875"/>
            <a:ext cx="4921956" cy="7315995"/>
            <a:chOff x="0" y="0"/>
            <a:chExt cx="3175000" cy="4719320"/>
          </a:xfrm>
        </p:grpSpPr>
        <p:sp>
          <p:nvSpPr>
            <p:cNvPr name="Freeform 10" id="10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13593" t="0" r="-237551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6"/>
              <a:stretch>
                <a:fillRect l="-4322" t="-3535" r="-518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804052" y="871944"/>
            <a:ext cx="14679895" cy="9836494"/>
          </a:xfrm>
          <a:custGeom>
            <a:avLst/>
            <a:gdLst/>
            <a:ahLst/>
            <a:cxnLst/>
            <a:rect r="r" b="b" t="t" l="l"/>
            <a:pathLst>
              <a:path h="9836494" w="14679895">
                <a:moveTo>
                  <a:pt x="0" y="0"/>
                </a:moveTo>
                <a:lnTo>
                  <a:pt x="14679896" y="0"/>
                </a:lnTo>
                <a:lnTo>
                  <a:pt x="14679896" y="9836494"/>
                </a:lnTo>
                <a:lnTo>
                  <a:pt x="0" y="98364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4835" r="0" b="-4835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-633198">
            <a:off x="-346633" y="243751"/>
            <a:ext cx="3009155" cy="3761444"/>
          </a:xfrm>
          <a:custGeom>
            <a:avLst/>
            <a:gdLst/>
            <a:ahLst/>
            <a:cxnLst/>
            <a:rect r="r" b="b" t="t" l="l"/>
            <a:pathLst>
              <a:path h="3761444" w="3009155">
                <a:moveTo>
                  <a:pt x="3009154" y="0"/>
                </a:moveTo>
                <a:lnTo>
                  <a:pt x="0" y="0"/>
                </a:lnTo>
                <a:lnTo>
                  <a:pt x="0" y="3761444"/>
                </a:lnTo>
                <a:lnTo>
                  <a:pt x="3009154" y="3761444"/>
                </a:lnTo>
                <a:lnTo>
                  <a:pt x="3009154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1021146">
            <a:off x="13450906" y="3864169"/>
            <a:ext cx="5482971" cy="8229600"/>
          </a:xfrm>
          <a:custGeom>
            <a:avLst/>
            <a:gdLst/>
            <a:ahLst/>
            <a:cxnLst/>
            <a:rect r="r" b="b" t="t" l="l"/>
            <a:pathLst>
              <a:path h="8229600" w="5482971">
                <a:moveTo>
                  <a:pt x="0" y="0"/>
                </a:moveTo>
                <a:lnTo>
                  <a:pt x="5482971" y="0"/>
                </a:lnTo>
                <a:lnTo>
                  <a:pt x="54829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6201465">
            <a:off x="-1432278" y="5600302"/>
            <a:ext cx="4921956" cy="7315995"/>
            <a:chOff x="0" y="0"/>
            <a:chExt cx="3175000" cy="4719320"/>
          </a:xfrm>
        </p:grpSpPr>
        <p:sp>
          <p:nvSpPr>
            <p:cNvPr name="Freeform 16" id="16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13593" t="0" r="-237551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6"/>
              <a:stretch>
                <a:fillRect l="-4322" t="-3535" r="-518" b="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6392611" y="4597387"/>
            <a:ext cx="5502778" cy="4131835"/>
            <a:chOff x="0" y="0"/>
            <a:chExt cx="845693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4569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845693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1B1464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828040" y="26543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C5DE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786130" y="22479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C5DE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683260" y="5888990"/>
              <a:ext cx="2155190" cy="287020"/>
            </a:xfrm>
            <a:custGeom>
              <a:avLst/>
              <a:gdLst/>
              <a:ahLst/>
              <a:cxnLst/>
              <a:rect r="r" b="b" t="t" l="l"/>
              <a:pathLst>
                <a:path h="287020" w="215519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FC5DE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31750" y="31750"/>
              <a:ext cx="8392160" cy="590550"/>
            </a:xfrm>
            <a:custGeom>
              <a:avLst/>
              <a:gdLst/>
              <a:ahLst/>
              <a:cxnLst/>
              <a:rect r="r" b="b" t="t" l="l"/>
              <a:pathLst>
                <a:path h="590550" w="839216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C5DE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31750" y="652780"/>
              <a:ext cx="8393430" cy="5059680"/>
            </a:xfrm>
            <a:custGeom>
              <a:avLst/>
              <a:gdLst/>
              <a:ahLst/>
              <a:cxnLst/>
              <a:rect r="r" b="b" t="t" l="l"/>
              <a:pathLst>
                <a:path h="5059680" w="839343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10"/>
              <a:stretch>
                <a:fillRect l="-2359" t="0" r="-2359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31750" y="5744210"/>
              <a:ext cx="8393430" cy="574040"/>
            </a:xfrm>
            <a:custGeom>
              <a:avLst/>
              <a:gdLst/>
              <a:ahLst/>
              <a:cxnLst/>
              <a:rect r="r" b="b" t="t" l="l"/>
              <a:pathLst>
                <a:path h="574040" w="839343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aphicFrame>
        <p:nvGraphicFramePr>
          <p:cNvPr name="Table 26" id="26"/>
          <p:cNvGraphicFramePr>
            <a:graphicFrameLocks noGrp="true"/>
          </p:cNvGraphicFramePr>
          <p:nvPr/>
        </p:nvGraphicFramePr>
        <p:xfrm>
          <a:off x="6392611" y="5074266"/>
          <a:ext cx="5502778" cy="3178076"/>
        </p:xfrm>
        <a:graphic>
          <a:graphicData uri="http://schemas.openxmlformats.org/drawingml/2006/table">
            <a:tbl>
              <a:tblPr/>
              <a:tblGrid>
                <a:gridCol w="1834259"/>
                <a:gridCol w="1834259"/>
                <a:gridCol w="1834259"/>
              </a:tblGrid>
              <a:tr h="105935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WenQuanYi"/>
                          <a:ea typeface="WenQuanYi"/>
                          <a:cs typeface="WenQuanYi"/>
                          <a:sym typeface="WenQuanYi"/>
                        </a:rPr>
                        <a:t>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WenQuanYi"/>
                          <a:ea typeface="WenQuanYi"/>
                          <a:cs typeface="WenQuanYi"/>
                          <a:sym typeface="WenQuanYi"/>
                        </a:rPr>
                        <a:t>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935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WenQuanYi"/>
                          <a:ea typeface="WenQuanYi"/>
                          <a:cs typeface="WenQuanYi"/>
                          <a:sym typeface="WenQuanYi"/>
                        </a:rPr>
                        <a:t>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WenQuanYi"/>
                          <a:ea typeface="WenQuanYi"/>
                          <a:cs typeface="WenQuanYi"/>
                          <a:sym typeface="WenQuanYi"/>
                        </a:rPr>
                        <a:t>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WenQuanYi"/>
                          <a:ea typeface="WenQuanYi"/>
                          <a:cs typeface="WenQuanYi"/>
                          <a:sym typeface="WenQuanYi"/>
                        </a:rPr>
                        <a:t>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935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WenQuanYi"/>
                          <a:ea typeface="WenQuanYi"/>
                          <a:cs typeface="WenQuanYi"/>
                          <a:sym typeface="WenQuanYi"/>
                        </a:rPr>
                        <a:t>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WenQuanYi"/>
                          <a:ea typeface="WenQuanYi"/>
                          <a:cs typeface="WenQuanYi"/>
                          <a:sym typeface="WenQuanYi"/>
                        </a:rPr>
                        <a:t>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27" id="27"/>
          <p:cNvSpPr/>
          <p:nvPr/>
        </p:nvSpPr>
        <p:spPr>
          <a:xfrm flipH="false" flipV="false" rot="0">
            <a:off x="8429955" y="5949260"/>
            <a:ext cx="1428089" cy="1428089"/>
          </a:xfrm>
          <a:custGeom>
            <a:avLst/>
            <a:gdLst/>
            <a:ahLst/>
            <a:cxnLst/>
            <a:rect r="r" b="b" t="t" l="l"/>
            <a:pathLst>
              <a:path h="1428089" w="1428089">
                <a:moveTo>
                  <a:pt x="0" y="0"/>
                </a:moveTo>
                <a:lnTo>
                  <a:pt x="1428090" y="0"/>
                </a:lnTo>
                <a:lnTo>
                  <a:pt x="1428090" y="1428089"/>
                </a:lnTo>
                <a:lnTo>
                  <a:pt x="0" y="142808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2791457" y="2901935"/>
            <a:ext cx="9575143" cy="680053"/>
          </a:xfrm>
          <a:custGeom>
            <a:avLst/>
            <a:gdLst/>
            <a:ahLst/>
            <a:cxnLst/>
            <a:rect r="r" b="b" t="t" l="l"/>
            <a:pathLst>
              <a:path h="680053" w="9575143">
                <a:moveTo>
                  <a:pt x="0" y="0"/>
                </a:moveTo>
                <a:lnTo>
                  <a:pt x="9575143" y="0"/>
                </a:lnTo>
                <a:lnTo>
                  <a:pt x="9575143" y="680052"/>
                </a:lnTo>
                <a:lnTo>
                  <a:pt x="0" y="6800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2346433" y="866775"/>
            <a:ext cx="10666238" cy="1431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186"/>
              </a:lnSpc>
            </a:pPr>
            <a:r>
              <a:rPr lang="en-US" sz="9900" spc="237">
                <a:solidFill>
                  <a:srgbClr val="605048"/>
                </a:solidFill>
                <a:latin typeface="Carelia"/>
                <a:ea typeface="Carelia"/>
                <a:cs typeface="Carelia"/>
                <a:sym typeface="Carelia"/>
              </a:rPr>
              <a:t>Property Values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804052" y="2088261"/>
            <a:ext cx="13595133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71550" indent="-485775" lvl="1">
              <a:lnSpc>
                <a:spcPts val="5400"/>
              </a:lnSpc>
              <a:buFont typeface="Arial"/>
              <a:buChar char="•"/>
            </a:pPr>
            <a:r>
              <a:rPr lang="en-US" sz="4500" spc="99">
                <a:solidFill>
                  <a:srgbClr val="B6976C"/>
                </a:solidFill>
                <a:latin typeface="Lilita One"/>
                <a:ea typeface="Lilita One"/>
                <a:cs typeface="Lilita One"/>
                <a:sym typeface="Lilita One"/>
              </a:rPr>
              <a:t>CENTER CENTER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9691701">
            <a:off x="-1983934" y="2886816"/>
            <a:ext cx="12070546" cy="8359971"/>
            <a:chOff x="0" y="0"/>
            <a:chExt cx="3429000" cy="23749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t="-10996" r="-2492" b="-11124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9691701">
            <a:off x="8384373" y="-1327586"/>
            <a:ext cx="12070546" cy="8359971"/>
            <a:chOff x="0" y="0"/>
            <a:chExt cx="3429000" cy="23749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t="-10996" r="-2492" b="-11124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-4741817">
            <a:off x="12972527" y="-2777875"/>
            <a:ext cx="4921956" cy="7315995"/>
            <a:chOff x="0" y="0"/>
            <a:chExt cx="3175000" cy="4719320"/>
          </a:xfrm>
        </p:grpSpPr>
        <p:sp>
          <p:nvSpPr>
            <p:cNvPr name="Freeform 10" id="10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13593" t="0" r="-237551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6"/>
              <a:stretch>
                <a:fillRect l="-4322" t="-3535" r="-518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804052" y="871944"/>
            <a:ext cx="14679895" cy="9836494"/>
          </a:xfrm>
          <a:custGeom>
            <a:avLst/>
            <a:gdLst/>
            <a:ahLst/>
            <a:cxnLst/>
            <a:rect r="r" b="b" t="t" l="l"/>
            <a:pathLst>
              <a:path h="9836494" w="14679895">
                <a:moveTo>
                  <a:pt x="0" y="0"/>
                </a:moveTo>
                <a:lnTo>
                  <a:pt x="14679896" y="0"/>
                </a:lnTo>
                <a:lnTo>
                  <a:pt x="14679896" y="9836494"/>
                </a:lnTo>
                <a:lnTo>
                  <a:pt x="0" y="98364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4835" r="0" b="-4835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-633198">
            <a:off x="-346633" y="243751"/>
            <a:ext cx="3009155" cy="3761444"/>
          </a:xfrm>
          <a:custGeom>
            <a:avLst/>
            <a:gdLst/>
            <a:ahLst/>
            <a:cxnLst/>
            <a:rect r="r" b="b" t="t" l="l"/>
            <a:pathLst>
              <a:path h="3761444" w="3009155">
                <a:moveTo>
                  <a:pt x="3009154" y="0"/>
                </a:moveTo>
                <a:lnTo>
                  <a:pt x="0" y="0"/>
                </a:lnTo>
                <a:lnTo>
                  <a:pt x="0" y="3761444"/>
                </a:lnTo>
                <a:lnTo>
                  <a:pt x="3009154" y="3761444"/>
                </a:lnTo>
                <a:lnTo>
                  <a:pt x="3009154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1021146">
            <a:off x="13450906" y="3864169"/>
            <a:ext cx="5482971" cy="8229600"/>
          </a:xfrm>
          <a:custGeom>
            <a:avLst/>
            <a:gdLst/>
            <a:ahLst/>
            <a:cxnLst/>
            <a:rect r="r" b="b" t="t" l="l"/>
            <a:pathLst>
              <a:path h="8229600" w="5482971">
                <a:moveTo>
                  <a:pt x="0" y="0"/>
                </a:moveTo>
                <a:lnTo>
                  <a:pt x="5482971" y="0"/>
                </a:lnTo>
                <a:lnTo>
                  <a:pt x="54829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6201465">
            <a:off x="-1432278" y="5600302"/>
            <a:ext cx="4921956" cy="7315995"/>
            <a:chOff x="0" y="0"/>
            <a:chExt cx="3175000" cy="4719320"/>
          </a:xfrm>
        </p:grpSpPr>
        <p:sp>
          <p:nvSpPr>
            <p:cNvPr name="Freeform 16" id="16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13593" t="0" r="-237551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6"/>
              <a:stretch>
                <a:fillRect l="-4322" t="-3535" r="-518" b="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6392611" y="4597387"/>
            <a:ext cx="5502778" cy="4131835"/>
            <a:chOff x="0" y="0"/>
            <a:chExt cx="845693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4569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845693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1B1464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828040" y="26543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C5DE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786130" y="22479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C5DE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683260" y="5888990"/>
              <a:ext cx="2155190" cy="287020"/>
            </a:xfrm>
            <a:custGeom>
              <a:avLst/>
              <a:gdLst/>
              <a:ahLst/>
              <a:cxnLst/>
              <a:rect r="r" b="b" t="t" l="l"/>
              <a:pathLst>
                <a:path h="287020" w="215519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FC5DE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31750" y="31750"/>
              <a:ext cx="8392160" cy="590550"/>
            </a:xfrm>
            <a:custGeom>
              <a:avLst/>
              <a:gdLst/>
              <a:ahLst/>
              <a:cxnLst/>
              <a:rect r="r" b="b" t="t" l="l"/>
              <a:pathLst>
                <a:path h="590550" w="839216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C5DE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31750" y="652780"/>
              <a:ext cx="8393430" cy="5059680"/>
            </a:xfrm>
            <a:custGeom>
              <a:avLst/>
              <a:gdLst/>
              <a:ahLst/>
              <a:cxnLst/>
              <a:rect r="r" b="b" t="t" l="l"/>
              <a:pathLst>
                <a:path h="5059680" w="839343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10"/>
              <a:stretch>
                <a:fillRect l="-2359" t="0" r="-2359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31750" y="5744210"/>
              <a:ext cx="8393430" cy="574040"/>
            </a:xfrm>
            <a:custGeom>
              <a:avLst/>
              <a:gdLst/>
              <a:ahLst/>
              <a:cxnLst/>
              <a:rect r="r" b="b" t="t" l="l"/>
              <a:pathLst>
                <a:path h="574040" w="839343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aphicFrame>
        <p:nvGraphicFramePr>
          <p:cNvPr name="Table 26" id="26"/>
          <p:cNvGraphicFramePr>
            <a:graphicFrameLocks noGrp="true"/>
          </p:cNvGraphicFramePr>
          <p:nvPr/>
        </p:nvGraphicFramePr>
        <p:xfrm>
          <a:off x="6392611" y="5074266"/>
          <a:ext cx="5502778" cy="3178076"/>
        </p:xfrm>
        <a:graphic>
          <a:graphicData uri="http://schemas.openxmlformats.org/drawingml/2006/table">
            <a:tbl>
              <a:tblPr/>
              <a:tblGrid>
                <a:gridCol w="1834259"/>
                <a:gridCol w="1834259"/>
                <a:gridCol w="1834259"/>
              </a:tblGrid>
              <a:tr h="105935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WenQuanYi"/>
                          <a:ea typeface="WenQuanYi"/>
                          <a:cs typeface="WenQuanYi"/>
                          <a:sym typeface="WenQuanYi"/>
                        </a:rPr>
                        <a:t>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WenQuanYi"/>
                          <a:ea typeface="WenQuanYi"/>
                          <a:cs typeface="WenQuanYi"/>
                          <a:sym typeface="WenQuanYi"/>
                        </a:rPr>
                        <a:t>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935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WenQuanYi"/>
                          <a:ea typeface="WenQuanYi"/>
                          <a:cs typeface="WenQuanYi"/>
                          <a:sym typeface="WenQuanYi"/>
                        </a:rPr>
                        <a:t>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WenQuanYi"/>
                          <a:ea typeface="WenQuanYi"/>
                          <a:cs typeface="WenQuanYi"/>
                          <a:sym typeface="WenQuanYi"/>
                        </a:rPr>
                        <a:t>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WenQuanYi"/>
                          <a:ea typeface="WenQuanYi"/>
                          <a:cs typeface="WenQuanYi"/>
                          <a:sym typeface="WenQuanYi"/>
                        </a:rPr>
                        <a:t>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935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WenQuanYi"/>
                          <a:ea typeface="WenQuanYi"/>
                          <a:cs typeface="WenQuanYi"/>
                          <a:sym typeface="WenQuanYi"/>
                        </a:rPr>
                        <a:t>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WenQuanYi"/>
                          <a:ea typeface="WenQuanYi"/>
                          <a:cs typeface="WenQuanYi"/>
                          <a:sym typeface="WenQuanYi"/>
                        </a:rPr>
                        <a:t>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27" id="27"/>
          <p:cNvSpPr/>
          <p:nvPr/>
        </p:nvSpPr>
        <p:spPr>
          <a:xfrm flipH="false" flipV="false" rot="0">
            <a:off x="8429955" y="6975999"/>
            <a:ext cx="1428089" cy="1428089"/>
          </a:xfrm>
          <a:custGeom>
            <a:avLst/>
            <a:gdLst/>
            <a:ahLst/>
            <a:cxnLst/>
            <a:rect r="r" b="b" t="t" l="l"/>
            <a:pathLst>
              <a:path h="1428089" w="1428089">
                <a:moveTo>
                  <a:pt x="0" y="0"/>
                </a:moveTo>
                <a:lnTo>
                  <a:pt x="1428090" y="0"/>
                </a:lnTo>
                <a:lnTo>
                  <a:pt x="1428090" y="1428089"/>
                </a:lnTo>
                <a:lnTo>
                  <a:pt x="0" y="142808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2786770" y="2902732"/>
            <a:ext cx="9579830" cy="678458"/>
          </a:xfrm>
          <a:custGeom>
            <a:avLst/>
            <a:gdLst/>
            <a:ahLst/>
            <a:cxnLst/>
            <a:rect r="r" b="b" t="t" l="l"/>
            <a:pathLst>
              <a:path h="678458" w="9579830">
                <a:moveTo>
                  <a:pt x="0" y="0"/>
                </a:moveTo>
                <a:lnTo>
                  <a:pt x="9579830" y="0"/>
                </a:lnTo>
                <a:lnTo>
                  <a:pt x="9579830" y="678458"/>
                </a:lnTo>
                <a:lnTo>
                  <a:pt x="0" y="67845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2346433" y="866775"/>
            <a:ext cx="10666238" cy="1431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186"/>
              </a:lnSpc>
            </a:pPr>
            <a:r>
              <a:rPr lang="en-US" sz="9900" spc="237">
                <a:solidFill>
                  <a:srgbClr val="605048"/>
                </a:solidFill>
                <a:latin typeface="Carelia"/>
                <a:ea typeface="Carelia"/>
                <a:cs typeface="Carelia"/>
                <a:sym typeface="Carelia"/>
              </a:rPr>
              <a:t>Property Values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804052" y="2088261"/>
            <a:ext cx="13595133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71550" indent="-485775" lvl="1">
              <a:lnSpc>
                <a:spcPts val="5400"/>
              </a:lnSpc>
              <a:buFont typeface="Arial"/>
              <a:buChar char="•"/>
            </a:pPr>
            <a:r>
              <a:rPr lang="en-US" sz="4500" spc="99">
                <a:solidFill>
                  <a:srgbClr val="B6976C"/>
                </a:solidFill>
                <a:latin typeface="Lilita One"/>
                <a:ea typeface="Lilita One"/>
                <a:cs typeface="Lilita One"/>
                <a:sym typeface="Lilita One"/>
              </a:rPr>
              <a:t>CENTER BOTTOM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47834" y="2907058"/>
            <a:ext cx="9663438" cy="828725"/>
          </a:xfrm>
          <a:custGeom>
            <a:avLst/>
            <a:gdLst/>
            <a:ahLst/>
            <a:cxnLst/>
            <a:rect r="r" b="b" t="t" l="l"/>
            <a:pathLst>
              <a:path h="828725" w="9663438">
                <a:moveTo>
                  <a:pt x="0" y="0"/>
                </a:moveTo>
                <a:lnTo>
                  <a:pt x="9663437" y="0"/>
                </a:lnTo>
                <a:lnTo>
                  <a:pt x="9663437" y="828726"/>
                </a:lnTo>
                <a:lnTo>
                  <a:pt x="0" y="828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9434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9654376" y="3868799"/>
          <a:ext cx="7097849" cy="5389501"/>
        </p:xfrm>
        <a:graphic>
          <a:graphicData uri="http://schemas.openxmlformats.org/drawingml/2006/table">
            <a:tbl>
              <a:tblPr/>
              <a:tblGrid>
                <a:gridCol w="2497593"/>
                <a:gridCol w="2365950"/>
                <a:gridCol w="2234307"/>
              </a:tblGrid>
              <a:tr h="184974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75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122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Freeform 5" id="5"/>
          <p:cNvSpPr/>
          <p:nvPr/>
        </p:nvSpPr>
        <p:spPr>
          <a:xfrm flipH="false" flipV="false" rot="0">
            <a:off x="10028461" y="4011674"/>
            <a:ext cx="1901402" cy="1551886"/>
          </a:xfrm>
          <a:custGeom>
            <a:avLst/>
            <a:gdLst/>
            <a:ahLst/>
            <a:cxnLst/>
            <a:rect r="r" b="b" t="t" l="l"/>
            <a:pathLst>
              <a:path h="1551886" w="1901402">
                <a:moveTo>
                  <a:pt x="0" y="0"/>
                </a:moveTo>
                <a:lnTo>
                  <a:pt x="1901402" y="0"/>
                </a:lnTo>
                <a:lnTo>
                  <a:pt x="1901402" y="1551885"/>
                </a:lnTo>
                <a:lnTo>
                  <a:pt x="0" y="15518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4" t="-2376" r="-134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46433" y="866775"/>
            <a:ext cx="10666238" cy="1431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186"/>
              </a:lnSpc>
            </a:pPr>
            <a:r>
              <a:rPr lang="en-US" sz="9900" spc="237">
                <a:solidFill>
                  <a:srgbClr val="605048"/>
                </a:solidFill>
                <a:latin typeface="Carelia"/>
                <a:ea typeface="Carelia"/>
                <a:cs typeface="Carelia"/>
                <a:sym typeface="Carelia"/>
              </a:rPr>
              <a:t>Property Values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04052" y="2088261"/>
            <a:ext cx="13595133" cy="704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71550" indent="-485775" lvl="1">
              <a:lnSpc>
                <a:spcPts val="5400"/>
              </a:lnSpc>
              <a:buFont typeface="Arial"/>
              <a:buChar char="•"/>
            </a:pPr>
            <a:r>
              <a:rPr lang="en-US" sz="4500" spc="99">
                <a:solidFill>
                  <a:srgbClr val="B6976C"/>
                </a:solidFill>
                <a:latin typeface="Lilita One"/>
                <a:ea typeface="Lilita One"/>
                <a:cs typeface="Lilita One"/>
                <a:sym typeface="Lilita One"/>
              </a:rPr>
              <a:t>INITIAL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56031" y="4465501"/>
            <a:ext cx="6905298" cy="1731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3390"/>
              </a:lnSpc>
              <a:buFont typeface="Arial"/>
              <a:buChar char="•"/>
            </a:pPr>
            <a:r>
              <a:rPr lang="en-US" sz="3000" spc="72">
                <a:solidFill>
                  <a:srgbClr val="545454"/>
                </a:solidFill>
                <a:latin typeface="Lilita One"/>
                <a:ea typeface="Lilita One"/>
                <a:cs typeface="Lilita One"/>
                <a:sym typeface="Lilita One"/>
              </a:rPr>
              <a:t>Initial means "reset to the default value." </a:t>
            </a:r>
          </a:p>
          <a:p>
            <a:pPr algn="just" marL="647700" indent="-323850" lvl="1">
              <a:lnSpc>
                <a:spcPts val="339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pc="72">
                <a:solidFill>
                  <a:srgbClr val="545454"/>
                </a:solidFill>
                <a:latin typeface="Lilita One"/>
                <a:ea typeface="Lilita One"/>
                <a:cs typeface="Lilita One"/>
                <a:sym typeface="Lilita One"/>
              </a:rPr>
              <a:t>The position of background is on the top left corner. (default position)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04473" y="2923316"/>
            <a:ext cx="9750158" cy="825013"/>
          </a:xfrm>
          <a:custGeom>
            <a:avLst/>
            <a:gdLst/>
            <a:ahLst/>
            <a:cxnLst/>
            <a:rect r="r" b="b" t="t" l="l"/>
            <a:pathLst>
              <a:path h="825013" w="9750158">
                <a:moveTo>
                  <a:pt x="0" y="0"/>
                </a:moveTo>
                <a:lnTo>
                  <a:pt x="9750159" y="0"/>
                </a:lnTo>
                <a:lnTo>
                  <a:pt x="9750159" y="825013"/>
                </a:lnTo>
                <a:lnTo>
                  <a:pt x="0" y="825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46433" y="866775"/>
            <a:ext cx="10666238" cy="1431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186"/>
              </a:lnSpc>
            </a:pPr>
            <a:r>
              <a:rPr lang="en-US" sz="9900" spc="237">
                <a:solidFill>
                  <a:srgbClr val="605048"/>
                </a:solidFill>
                <a:latin typeface="Carelia"/>
                <a:ea typeface="Carelia"/>
                <a:cs typeface="Carelia"/>
                <a:sym typeface="Carelia"/>
              </a:rPr>
              <a:t>Property Values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04052" y="2088261"/>
            <a:ext cx="13595133" cy="704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71550" indent="-485775" lvl="1">
              <a:lnSpc>
                <a:spcPts val="5400"/>
              </a:lnSpc>
              <a:buFont typeface="Arial"/>
              <a:buChar char="•"/>
            </a:pPr>
            <a:r>
              <a:rPr lang="en-US" sz="4500" spc="99">
                <a:solidFill>
                  <a:srgbClr val="B6976C"/>
                </a:solidFill>
                <a:latin typeface="Lilita One"/>
                <a:ea typeface="Lilita One"/>
                <a:cs typeface="Lilita One"/>
                <a:sym typeface="Lilita One"/>
              </a:rPr>
              <a:t>INHERIT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9654376" y="3868799"/>
          <a:ext cx="7097849" cy="5389501"/>
        </p:xfrm>
        <a:graphic>
          <a:graphicData uri="http://schemas.openxmlformats.org/drawingml/2006/table">
            <a:tbl>
              <a:tblPr/>
              <a:tblGrid>
                <a:gridCol w="2497593"/>
                <a:gridCol w="2365950"/>
                <a:gridCol w="2234307"/>
              </a:tblGrid>
              <a:tr h="184974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75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122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Freeform 7" id="7"/>
          <p:cNvSpPr/>
          <p:nvPr/>
        </p:nvSpPr>
        <p:spPr>
          <a:xfrm flipH="false" flipV="false" rot="0">
            <a:off x="14706158" y="7622063"/>
            <a:ext cx="1901402" cy="1551886"/>
          </a:xfrm>
          <a:custGeom>
            <a:avLst/>
            <a:gdLst/>
            <a:ahLst/>
            <a:cxnLst/>
            <a:rect r="r" b="b" t="t" l="l"/>
            <a:pathLst>
              <a:path h="1551886" w="1901402">
                <a:moveTo>
                  <a:pt x="0" y="0"/>
                </a:moveTo>
                <a:lnTo>
                  <a:pt x="1901403" y="0"/>
                </a:lnTo>
                <a:lnTo>
                  <a:pt x="1901403" y="1551886"/>
                </a:lnTo>
                <a:lnTo>
                  <a:pt x="0" y="15518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4" t="-2376" r="-134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56031" y="4465501"/>
            <a:ext cx="6905298" cy="2588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3390"/>
              </a:lnSpc>
              <a:buFont typeface="Arial"/>
              <a:buChar char="•"/>
            </a:pPr>
            <a:r>
              <a:rPr lang="en-US" sz="3000" spc="72">
                <a:solidFill>
                  <a:srgbClr val="545454"/>
                </a:solidFill>
                <a:latin typeface="Lilita One"/>
                <a:ea typeface="Lilita One"/>
                <a:cs typeface="Lilita One"/>
                <a:sym typeface="Lilita One"/>
              </a:rPr>
              <a:t>Inherit means "take the same value as the parent element." </a:t>
            </a:r>
          </a:p>
          <a:p>
            <a:pPr algn="just" marL="647700" indent="-323850" lvl="1">
              <a:lnSpc>
                <a:spcPts val="3390"/>
              </a:lnSpc>
              <a:buFont typeface="Arial"/>
              <a:buChar char="•"/>
            </a:pPr>
            <a:r>
              <a:rPr lang="en-US" sz="3000" spc="72">
                <a:solidFill>
                  <a:srgbClr val="545454"/>
                </a:solidFill>
                <a:latin typeface="Lilita One"/>
                <a:ea typeface="Lilita One"/>
                <a:cs typeface="Lilita One"/>
                <a:sym typeface="Lilita One"/>
              </a:rPr>
              <a:t>The position of background will use the same as its parent.</a:t>
            </a:r>
          </a:p>
          <a:p>
            <a:pPr algn="just" marL="647700" indent="-323850" lvl="1">
              <a:lnSpc>
                <a:spcPts val="339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pc="72">
                <a:solidFill>
                  <a:srgbClr val="545454"/>
                </a:solidFill>
                <a:latin typeface="Lilita One"/>
                <a:ea typeface="Lilita One"/>
                <a:cs typeface="Lilita One"/>
                <a:sym typeface="Lilita One"/>
              </a:rPr>
              <a:t>Need to set the parent means first value, after that can use it.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-999611">
            <a:off x="5202483" y="2340477"/>
            <a:ext cx="10183769" cy="7053203"/>
            <a:chOff x="0" y="0"/>
            <a:chExt cx="3429000" cy="23749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3"/>
              <a:stretch>
                <a:fillRect l="0" t="-278" r="0" b="-278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t="-10996" r="-2492" b="-11124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-9718871">
            <a:off x="8952017" y="2156731"/>
            <a:ext cx="4725703" cy="7024285"/>
            <a:chOff x="0" y="0"/>
            <a:chExt cx="3175000" cy="4719320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13593" t="0" r="-237551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6"/>
              <a:stretch>
                <a:fillRect l="-4322" t="-3535" r="-518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-331097">
            <a:off x="492784" y="1206270"/>
            <a:ext cx="11302659" cy="8305899"/>
          </a:xfrm>
          <a:custGeom>
            <a:avLst/>
            <a:gdLst/>
            <a:ahLst/>
            <a:cxnLst/>
            <a:rect r="r" b="b" t="t" l="l"/>
            <a:pathLst>
              <a:path h="8305899" w="11302659">
                <a:moveTo>
                  <a:pt x="0" y="0"/>
                </a:moveTo>
                <a:lnTo>
                  <a:pt x="11302659" y="0"/>
                </a:lnTo>
                <a:lnTo>
                  <a:pt x="11302659" y="8305899"/>
                </a:lnTo>
                <a:lnTo>
                  <a:pt x="0" y="83058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8718388">
            <a:off x="11706094" y="6808311"/>
            <a:ext cx="12128005" cy="7794293"/>
          </a:xfrm>
          <a:custGeom>
            <a:avLst/>
            <a:gdLst/>
            <a:ahLst/>
            <a:cxnLst/>
            <a:rect r="r" b="b" t="t" l="l"/>
            <a:pathLst>
              <a:path h="7794293" w="12128005">
                <a:moveTo>
                  <a:pt x="0" y="0"/>
                </a:moveTo>
                <a:lnTo>
                  <a:pt x="12128005" y="0"/>
                </a:lnTo>
                <a:lnTo>
                  <a:pt x="12128005" y="7794294"/>
                </a:lnTo>
                <a:lnTo>
                  <a:pt x="0" y="77942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88402">
            <a:off x="9899470" y="3956895"/>
            <a:ext cx="5317469" cy="5277431"/>
          </a:xfrm>
          <a:custGeom>
            <a:avLst/>
            <a:gdLst/>
            <a:ahLst/>
            <a:cxnLst/>
            <a:rect r="r" b="b" t="t" l="l"/>
            <a:pathLst>
              <a:path h="5277431" w="5317469">
                <a:moveTo>
                  <a:pt x="0" y="0"/>
                </a:moveTo>
                <a:lnTo>
                  <a:pt x="5317469" y="0"/>
                </a:lnTo>
                <a:lnTo>
                  <a:pt x="5317469" y="5277431"/>
                </a:lnTo>
                <a:lnTo>
                  <a:pt x="0" y="527743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2865" t="-4176" r="-29904" b="-7756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3251596">
            <a:off x="16227377" y="-1064677"/>
            <a:ext cx="3085439" cy="7167733"/>
          </a:xfrm>
          <a:custGeom>
            <a:avLst/>
            <a:gdLst/>
            <a:ahLst/>
            <a:cxnLst/>
            <a:rect r="r" b="b" t="t" l="l"/>
            <a:pathLst>
              <a:path h="7167733" w="3085439">
                <a:moveTo>
                  <a:pt x="0" y="0"/>
                </a:moveTo>
                <a:lnTo>
                  <a:pt x="3085439" y="0"/>
                </a:lnTo>
                <a:lnTo>
                  <a:pt x="3085439" y="7167733"/>
                </a:lnTo>
                <a:lnTo>
                  <a:pt x="0" y="716773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6935" t="0" r="-17839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856592">
            <a:off x="15465896" y="7138800"/>
            <a:ext cx="3586808" cy="5383577"/>
          </a:xfrm>
          <a:custGeom>
            <a:avLst/>
            <a:gdLst/>
            <a:ahLst/>
            <a:cxnLst/>
            <a:rect r="r" b="b" t="t" l="l"/>
            <a:pathLst>
              <a:path h="5383577" w="3586808">
                <a:moveTo>
                  <a:pt x="0" y="0"/>
                </a:moveTo>
                <a:lnTo>
                  <a:pt x="3586808" y="0"/>
                </a:lnTo>
                <a:lnTo>
                  <a:pt x="3586808" y="5383577"/>
                </a:lnTo>
                <a:lnTo>
                  <a:pt x="0" y="538357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27259">
            <a:off x="6045169" y="1048914"/>
            <a:ext cx="1077748" cy="1098342"/>
          </a:xfrm>
          <a:custGeom>
            <a:avLst/>
            <a:gdLst/>
            <a:ahLst/>
            <a:cxnLst/>
            <a:rect r="r" b="b" t="t" l="l"/>
            <a:pathLst>
              <a:path h="1098342" w="1077748">
                <a:moveTo>
                  <a:pt x="0" y="0"/>
                </a:moveTo>
                <a:lnTo>
                  <a:pt x="1077748" y="0"/>
                </a:lnTo>
                <a:lnTo>
                  <a:pt x="1077748" y="1098342"/>
                </a:lnTo>
                <a:lnTo>
                  <a:pt x="0" y="109834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2700000">
            <a:off x="-3021635" y="2042349"/>
            <a:ext cx="5117166" cy="1272895"/>
          </a:xfrm>
          <a:custGeom>
            <a:avLst/>
            <a:gdLst/>
            <a:ahLst/>
            <a:cxnLst/>
            <a:rect r="r" b="b" t="t" l="l"/>
            <a:pathLst>
              <a:path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3569674">
            <a:off x="-2435523" y="-1078537"/>
            <a:ext cx="3944942" cy="3875906"/>
          </a:xfrm>
          <a:custGeom>
            <a:avLst/>
            <a:gdLst/>
            <a:ahLst/>
            <a:cxnLst/>
            <a:rect r="r" b="b" t="t" l="l"/>
            <a:pathLst>
              <a:path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589566">
            <a:off x="10272694" y="4317465"/>
            <a:ext cx="4571021" cy="4556290"/>
          </a:xfrm>
          <a:custGeom>
            <a:avLst/>
            <a:gdLst/>
            <a:ahLst/>
            <a:cxnLst/>
            <a:rect r="r" b="b" t="t" l="l"/>
            <a:pathLst>
              <a:path h="4556290" w="4571021">
                <a:moveTo>
                  <a:pt x="0" y="0"/>
                </a:moveTo>
                <a:lnTo>
                  <a:pt x="4571022" y="0"/>
                </a:lnTo>
                <a:lnTo>
                  <a:pt x="4571022" y="4556291"/>
                </a:lnTo>
                <a:lnTo>
                  <a:pt x="0" y="455629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118324" t="-133632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-380228">
            <a:off x="1097849" y="4278448"/>
            <a:ext cx="4747495" cy="191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5271FF"/>
                </a:solidFill>
                <a:latin typeface="Agile Li"/>
                <a:ea typeface="Agile Li"/>
                <a:cs typeface="Agile Li"/>
                <a:sym typeface="Agile Li"/>
              </a:rPr>
              <a:t>x</a:t>
            </a:r>
            <a:r>
              <a:rPr lang="en-US" sz="5199">
                <a:solidFill>
                  <a:srgbClr val="000000"/>
                </a:solidFill>
                <a:latin typeface="Agile Li"/>
                <a:ea typeface="Agile Li"/>
                <a:cs typeface="Agile Li"/>
                <a:sym typeface="Agile Li"/>
              </a:rPr>
              <a:t>% </a:t>
            </a:r>
            <a:r>
              <a:rPr lang="en-US" sz="5199">
                <a:solidFill>
                  <a:srgbClr val="5271FF"/>
                </a:solidFill>
                <a:latin typeface="Agile Li"/>
                <a:ea typeface="Agile Li"/>
                <a:cs typeface="Agile Li"/>
                <a:sym typeface="Agile Li"/>
              </a:rPr>
              <a:t>y</a:t>
            </a:r>
            <a:r>
              <a:rPr lang="en-US" sz="5199">
                <a:solidFill>
                  <a:srgbClr val="000000"/>
                </a:solidFill>
                <a:latin typeface="Agile Li"/>
                <a:ea typeface="Agile Li"/>
                <a:cs typeface="Agile Li"/>
                <a:sym typeface="Agile Li"/>
              </a:rPr>
              <a:t>%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5271FF"/>
                </a:solidFill>
                <a:latin typeface="Agile Li"/>
                <a:ea typeface="Agile Li"/>
                <a:cs typeface="Agile Li"/>
                <a:sym typeface="Agile Li"/>
              </a:rPr>
              <a:t>x</a:t>
            </a:r>
            <a:r>
              <a:rPr lang="en-US" sz="5199">
                <a:solidFill>
                  <a:srgbClr val="000000"/>
                </a:solidFill>
                <a:latin typeface="Agile Li"/>
                <a:ea typeface="Agile Li"/>
                <a:cs typeface="Agile Li"/>
                <a:sym typeface="Agile Li"/>
              </a:rPr>
              <a:t> pos </a:t>
            </a:r>
            <a:r>
              <a:rPr lang="en-US" sz="5199">
                <a:solidFill>
                  <a:srgbClr val="5271FF"/>
                </a:solidFill>
                <a:latin typeface="Agile Li"/>
                <a:ea typeface="Agile Li"/>
                <a:cs typeface="Agile Li"/>
                <a:sym typeface="Agile Li"/>
              </a:rPr>
              <a:t>y</a:t>
            </a:r>
            <a:r>
              <a:rPr lang="en-US" sz="5199">
                <a:solidFill>
                  <a:srgbClr val="000000"/>
                </a:solidFill>
                <a:latin typeface="Agile Li"/>
                <a:ea typeface="Agile Li"/>
                <a:cs typeface="Agile Li"/>
                <a:sym typeface="Agile Li"/>
              </a:rPr>
              <a:t> pos</a:t>
            </a:r>
          </a:p>
        </p:txBody>
      </p:sp>
      <p:grpSp>
        <p:nvGrpSpPr>
          <p:cNvPr name="Group 19" id="19"/>
          <p:cNvGrpSpPr/>
          <p:nvPr/>
        </p:nvGrpSpPr>
        <p:grpSpPr>
          <a:xfrm rot="-387230">
            <a:off x="4261964" y="4359107"/>
            <a:ext cx="717753" cy="717753"/>
            <a:chOff x="0" y="0"/>
            <a:chExt cx="515678" cy="51567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15678" cy="515678"/>
            </a:xfrm>
            <a:custGeom>
              <a:avLst/>
              <a:gdLst/>
              <a:ahLst/>
              <a:cxnLst/>
              <a:rect r="r" b="b" t="t" l="l"/>
              <a:pathLst>
                <a:path h="515678" w="515678">
                  <a:moveTo>
                    <a:pt x="200174" y="0"/>
                  </a:moveTo>
                  <a:lnTo>
                    <a:pt x="315504" y="0"/>
                  </a:lnTo>
                  <a:cubicBezTo>
                    <a:pt x="426057" y="0"/>
                    <a:pt x="515678" y="89621"/>
                    <a:pt x="515678" y="200174"/>
                  </a:cubicBezTo>
                  <a:lnTo>
                    <a:pt x="515678" y="315504"/>
                  </a:lnTo>
                  <a:cubicBezTo>
                    <a:pt x="515678" y="368594"/>
                    <a:pt x="494589" y="419509"/>
                    <a:pt x="457049" y="457049"/>
                  </a:cubicBezTo>
                  <a:cubicBezTo>
                    <a:pt x="419509" y="494589"/>
                    <a:pt x="368594" y="515678"/>
                    <a:pt x="315504" y="515678"/>
                  </a:cubicBezTo>
                  <a:lnTo>
                    <a:pt x="200174" y="515678"/>
                  </a:lnTo>
                  <a:cubicBezTo>
                    <a:pt x="147085" y="515678"/>
                    <a:pt x="96170" y="494589"/>
                    <a:pt x="58630" y="457049"/>
                  </a:cubicBezTo>
                  <a:cubicBezTo>
                    <a:pt x="21090" y="419509"/>
                    <a:pt x="0" y="368594"/>
                    <a:pt x="0" y="315504"/>
                  </a:cubicBezTo>
                  <a:lnTo>
                    <a:pt x="0" y="200174"/>
                  </a:lnTo>
                  <a:cubicBezTo>
                    <a:pt x="0" y="147085"/>
                    <a:pt x="21090" y="96170"/>
                    <a:pt x="58630" y="58630"/>
                  </a:cubicBezTo>
                  <a:cubicBezTo>
                    <a:pt x="96170" y="21090"/>
                    <a:pt x="147085" y="0"/>
                    <a:pt x="200174" y="0"/>
                  </a:cubicBezTo>
                  <a:close/>
                </a:path>
              </a:pathLst>
            </a:custGeom>
            <a:solidFill>
              <a:srgbClr val="CB6CE6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515678" cy="5537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-387230">
            <a:off x="5275488" y="5181564"/>
            <a:ext cx="717753" cy="717753"/>
            <a:chOff x="0" y="0"/>
            <a:chExt cx="515678" cy="51567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15678" cy="515678"/>
            </a:xfrm>
            <a:custGeom>
              <a:avLst/>
              <a:gdLst/>
              <a:ahLst/>
              <a:cxnLst/>
              <a:rect r="r" b="b" t="t" l="l"/>
              <a:pathLst>
                <a:path h="515678" w="515678">
                  <a:moveTo>
                    <a:pt x="200174" y="0"/>
                  </a:moveTo>
                  <a:lnTo>
                    <a:pt x="315504" y="0"/>
                  </a:lnTo>
                  <a:cubicBezTo>
                    <a:pt x="426057" y="0"/>
                    <a:pt x="515678" y="89621"/>
                    <a:pt x="515678" y="200174"/>
                  </a:cubicBezTo>
                  <a:lnTo>
                    <a:pt x="515678" y="315504"/>
                  </a:lnTo>
                  <a:cubicBezTo>
                    <a:pt x="515678" y="368594"/>
                    <a:pt x="494589" y="419509"/>
                    <a:pt x="457049" y="457049"/>
                  </a:cubicBezTo>
                  <a:cubicBezTo>
                    <a:pt x="419509" y="494589"/>
                    <a:pt x="368594" y="515678"/>
                    <a:pt x="315504" y="515678"/>
                  </a:cubicBezTo>
                  <a:lnTo>
                    <a:pt x="200174" y="515678"/>
                  </a:lnTo>
                  <a:cubicBezTo>
                    <a:pt x="147085" y="515678"/>
                    <a:pt x="96170" y="494589"/>
                    <a:pt x="58630" y="457049"/>
                  </a:cubicBezTo>
                  <a:cubicBezTo>
                    <a:pt x="21090" y="419509"/>
                    <a:pt x="0" y="368594"/>
                    <a:pt x="0" y="315504"/>
                  </a:cubicBezTo>
                  <a:lnTo>
                    <a:pt x="0" y="200174"/>
                  </a:lnTo>
                  <a:cubicBezTo>
                    <a:pt x="0" y="147085"/>
                    <a:pt x="21090" y="96170"/>
                    <a:pt x="58630" y="58630"/>
                  </a:cubicBezTo>
                  <a:cubicBezTo>
                    <a:pt x="96170" y="21090"/>
                    <a:pt x="147085" y="0"/>
                    <a:pt x="200174" y="0"/>
                  </a:cubicBezTo>
                  <a:close/>
                </a:path>
              </a:pathLst>
            </a:custGeom>
            <a:solidFill>
              <a:srgbClr val="FF66C4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515678" cy="5537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564797">
            <a:off x="12800296" y="5178800"/>
            <a:ext cx="1736402" cy="1604733"/>
            <a:chOff x="0" y="0"/>
            <a:chExt cx="1142635" cy="105599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42635" cy="1055991"/>
            </a:xfrm>
            <a:custGeom>
              <a:avLst/>
              <a:gdLst/>
              <a:ahLst/>
              <a:cxnLst/>
              <a:rect r="r" b="b" t="t" l="l"/>
              <a:pathLst>
                <a:path h="1055991" w="1142635">
                  <a:moveTo>
                    <a:pt x="82743" y="0"/>
                  </a:moveTo>
                  <a:lnTo>
                    <a:pt x="1059892" y="0"/>
                  </a:lnTo>
                  <a:cubicBezTo>
                    <a:pt x="1105590" y="0"/>
                    <a:pt x="1142635" y="37045"/>
                    <a:pt x="1142635" y="82743"/>
                  </a:cubicBezTo>
                  <a:lnTo>
                    <a:pt x="1142635" y="973247"/>
                  </a:lnTo>
                  <a:cubicBezTo>
                    <a:pt x="1142635" y="995192"/>
                    <a:pt x="1133918" y="1016238"/>
                    <a:pt x="1118400" y="1031756"/>
                  </a:cubicBezTo>
                  <a:cubicBezTo>
                    <a:pt x="1102883" y="1047273"/>
                    <a:pt x="1081837" y="1055991"/>
                    <a:pt x="1059892" y="1055991"/>
                  </a:cubicBezTo>
                  <a:lnTo>
                    <a:pt x="82743" y="1055991"/>
                  </a:lnTo>
                  <a:cubicBezTo>
                    <a:pt x="37045" y="1055991"/>
                    <a:pt x="0" y="1018945"/>
                    <a:pt x="0" y="973247"/>
                  </a:cubicBezTo>
                  <a:lnTo>
                    <a:pt x="0" y="82743"/>
                  </a:lnTo>
                  <a:cubicBezTo>
                    <a:pt x="0" y="37045"/>
                    <a:pt x="37045" y="0"/>
                    <a:pt x="82743" y="0"/>
                  </a:cubicBezTo>
                  <a:close/>
                </a:path>
              </a:pathLst>
            </a:custGeom>
            <a:solidFill>
              <a:srgbClr val="FF66C4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142635" cy="10940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564797">
            <a:off x="12485105" y="6994849"/>
            <a:ext cx="1736402" cy="1604733"/>
            <a:chOff x="0" y="0"/>
            <a:chExt cx="1142635" cy="105599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142635" cy="1055991"/>
            </a:xfrm>
            <a:custGeom>
              <a:avLst/>
              <a:gdLst/>
              <a:ahLst/>
              <a:cxnLst/>
              <a:rect r="r" b="b" t="t" l="l"/>
              <a:pathLst>
                <a:path h="1055991" w="1142635">
                  <a:moveTo>
                    <a:pt x="82743" y="0"/>
                  </a:moveTo>
                  <a:lnTo>
                    <a:pt x="1059892" y="0"/>
                  </a:lnTo>
                  <a:cubicBezTo>
                    <a:pt x="1105590" y="0"/>
                    <a:pt x="1142635" y="37045"/>
                    <a:pt x="1142635" y="82743"/>
                  </a:cubicBezTo>
                  <a:lnTo>
                    <a:pt x="1142635" y="973247"/>
                  </a:lnTo>
                  <a:cubicBezTo>
                    <a:pt x="1142635" y="995192"/>
                    <a:pt x="1133918" y="1016238"/>
                    <a:pt x="1118400" y="1031756"/>
                  </a:cubicBezTo>
                  <a:cubicBezTo>
                    <a:pt x="1102883" y="1047273"/>
                    <a:pt x="1081837" y="1055991"/>
                    <a:pt x="1059892" y="1055991"/>
                  </a:cubicBezTo>
                  <a:lnTo>
                    <a:pt x="82743" y="1055991"/>
                  </a:lnTo>
                  <a:cubicBezTo>
                    <a:pt x="37045" y="1055991"/>
                    <a:pt x="0" y="1018945"/>
                    <a:pt x="0" y="973247"/>
                  </a:cubicBezTo>
                  <a:lnTo>
                    <a:pt x="0" y="82743"/>
                  </a:lnTo>
                  <a:cubicBezTo>
                    <a:pt x="0" y="37045"/>
                    <a:pt x="37045" y="0"/>
                    <a:pt x="82743" y="0"/>
                  </a:cubicBezTo>
                  <a:close/>
                </a:path>
              </a:pathLst>
            </a:custGeom>
            <a:solidFill>
              <a:srgbClr val="CB6CE6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1142635" cy="10940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-331461">
            <a:off x="607120" y="2325195"/>
            <a:ext cx="10666238" cy="1431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186"/>
              </a:lnSpc>
            </a:pPr>
            <a:r>
              <a:rPr lang="en-US" sz="9900" spc="237">
                <a:solidFill>
                  <a:srgbClr val="605048"/>
                </a:solidFill>
                <a:latin typeface="Carelia"/>
                <a:ea typeface="Carelia"/>
                <a:cs typeface="Carelia"/>
                <a:sym typeface="Carelia"/>
              </a:rPr>
              <a:t>Property Values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-3883786">
            <a:off x="13894499" y="-2467376"/>
            <a:ext cx="4146901" cy="6163954"/>
            <a:chOff x="0" y="0"/>
            <a:chExt cx="3175000" cy="4719320"/>
          </a:xfrm>
        </p:grpSpPr>
        <p:sp>
          <p:nvSpPr>
            <p:cNvPr name="Freeform 4" id="4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3593" t="0" r="-237551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4"/>
              <a:stretch>
                <a:fillRect l="-4322" t="-3535" r="-518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4362511" y="1028700"/>
            <a:ext cx="9562978" cy="7750114"/>
          </a:xfrm>
          <a:custGeom>
            <a:avLst/>
            <a:gdLst/>
            <a:ahLst/>
            <a:cxnLst/>
            <a:rect r="r" b="b" t="t" l="l"/>
            <a:pathLst>
              <a:path h="7750114" w="9562978">
                <a:moveTo>
                  <a:pt x="0" y="0"/>
                </a:moveTo>
                <a:lnTo>
                  <a:pt x="9562978" y="0"/>
                </a:lnTo>
                <a:lnTo>
                  <a:pt x="9562978" y="7750114"/>
                </a:lnTo>
                <a:lnTo>
                  <a:pt x="0" y="77501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21" r="-228" b="-6253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6438578">
            <a:off x="632588" y="6941815"/>
            <a:ext cx="4146901" cy="6163954"/>
            <a:chOff x="0" y="0"/>
            <a:chExt cx="3175000" cy="471932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3593" t="0" r="-237551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4"/>
              <a:stretch>
                <a:fillRect l="-4322" t="-3535" r="-518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-7307119">
            <a:off x="-6472809" y="5921589"/>
            <a:ext cx="10902197" cy="7550781"/>
            <a:chOff x="0" y="0"/>
            <a:chExt cx="3429000" cy="23749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6"/>
              <a:stretch>
                <a:fillRect l="0" t="-278" r="0" b="-278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7"/>
              <a:stretch>
                <a:fillRect l="-2902" t="-10996" r="-2492" b="-11124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-7307119">
            <a:off x="13862558" y="-3533092"/>
            <a:ext cx="10902197" cy="7550781"/>
            <a:chOff x="0" y="0"/>
            <a:chExt cx="3429000" cy="23749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6"/>
              <a:stretch>
                <a:fillRect l="0" t="-278" r="0" b="-278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7"/>
              <a:stretch>
                <a:fillRect l="-2902" t="-10996" r="-2492" b="-11124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6388641">
            <a:off x="-1851477" y="-1782207"/>
            <a:ext cx="4019186" cy="6136162"/>
          </a:xfrm>
          <a:custGeom>
            <a:avLst/>
            <a:gdLst/>
            <a:ahLst/>
            <a:cxnLst/>
            <a:rect r="r" b="b" t="t" l="l"/>
            <a:pathLst>
              <a:path h="6136162" w="4019186">
                <a:moveTo>
                  <a:pt x="0" y="0"/>
                </a:moveTo>
                <a:lnTo>
                  <a:pt x="4019186" y="0"/>
                </a:lnTo>
                <a:lnTo>
                  <a:pt x="4019186" y="6136163"/>
                </a:lnTo>
                <a:lnTo>
                  <a:pt x="0" y="61361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60405">
            <a:off x="15165536" y="6265084"/>
            <a:ext cx="3507936" cy="4278879"/>
          </a:xfrm>
          <a:custGeom>
            <a:avLst/>
            <a:gdLst/>
            <a:ahLst/>
            <a:cxnLst/>
            <a:rect r="r" b="b" t="t" l="l"/>
            <a:pathLst>
              <a:path h="4278879" w="3507936">
                <a:moveTo>
                  <a:pt x="0" y="0"/>
                </a:moveTo>
                <a:lnTo>
                  <a:pt x="3507936" y="0"/>
                </a:lnTo>
                <a:lnTo>
                  <a:pt x="3507936" y="4278879"/>
                </a:lnTo>
                <a:lnTo>
                  <a:pt x="0" y="42788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614623" y="3044481"/>
            <a:ext cx="969840" cy="800559"/>
          </a:xfrm>
          <a:custGeom>
            <a:avLst/>
            <a:gdLst/>
            <a:ahLst/>
            <a:cxnLst/>
            <a:rect r="r" b="b" t="t" l="l"/>
            <a:pathLst>
              <a:path h="800559" w="969840">
                <a:moveTo>
                  <a:pt x="0" y="0"/>
                </a:moveTo>
                <a:lnTo>
                  <a:pt x="969840" y="0"/>
                </a:lnTo>
                <a:lnTo>
                  <a:pt x="969840" y="800558"/>
                </a:lnTo>
                <a:lnTo>
                  <a:pt x="0" y="8005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7156377" y="2830715"/>
            <a:ext cx="5547746" cy="1170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x can be known as x-axis &amp;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y can be known as y-axis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5614623" y="4505785"/>
            <a:ext cx="969840" cy="800559"/>
          </a:xfrm>
          <a:custGeom>
            <a:avLst/>
            <a:gdLst/>
            <a:ahLst/>
            <a:cxnLst/>
            <a:rect r="r" b="b" t="t" l="l"/>
            <a:pathLst>
              <a:path h="800559" w="969840">
                <a:moveTo>
                  <a:pt x="0" y="0"/>
                </a:moveTo>
                <a:lnTo>
                  <a:pt x="969840" y="0"/>
                </a:lnTo>
                <a:lnTo>
                  <a:pt x="969840" y="800559"/>
                </a:lnTo>
                <a:lnTo>
                  <a:pt x="0" y="8005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616596" y="5962475"/>
            <a:ext cx="969840" cy="800559"/>
          </a:xfrm>
          <a:custGeom>
            <a:avLst/>
            <a:gdLst/>
            <a:ahLst/>
            <a:cxnLst/>
            <a:rect r="r" b="b" t="t" l="l"/>
            <a:pathLst>
              <a:path h="800559" w="969840">
                <a:moveTo>
                  <a:pt x="0" y="0"/>
                </a:moveTo>
                <a:lnTo>
                  <a:pt x="969840" y="0"/>
                </a:lnTo>
                <a:lnTo>
                  <a:pt x="969840" y="800559"/>
                </a:lnTo>
                <a:lnTo>
                  <a:pt x="0" y="8005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7156377" y="4589750"/>
            <a:ext cx="5547746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default value is 0% / 0px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156377" y="5748709"/>
            <a:ext cx="5547746" cy="1170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unit for x pos y pos is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A28576"/>
                </a:solidFill>
                <a:latin typeface="Fredoka"/>
                <a:ea typeface="Fredoka"/>
                <a:cs typeface="Fredoka"/>
                <a:sym typeface="Fredoka"/>
              </a:rPr>
              <a:t>px</a:t>
            </a:r>
            <a:r>
              <a:rPr lang="en-US" sz="3399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 (x px y px)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3600693">
            <a:off x="13972477" y="5229393"/>
            <a:ext cx="5816163" cy="4028232"/>
            <a:chOff x="0" y="0"/>
            <a:chExt cx="3429000" cy="23749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3"/>
              <a:stretch>
                <a:fillRect l="0" t="-278" r="0" b="-278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t="-10996" r="-2492" b="-11124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467604">
            <a:off x="16358294" y="7160879"/>
            <a:ext cx="3393915" cy="5044715"/>
            <a:chOff x="0" y="0"/>
            <a:chExt cx="3175000" cy="4719320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13593" t="0" r="-237551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6"/>
              <a:stretch>
                <a:fillRect l="-4322" t="-3535" r="-518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8993439">
            <a:off x="-4226242" y="1052236"/>
            <a:ext cx="5816163" cy="4028232"/>
            <a:chOff x="0" y="0"/>
            <a:chExt cx="3429000" cy="23749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3"/>
              <a:stretch>
                <a:fillRect l="0" t="-278" r="0" b="-278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t="-10996" r="-2492" b="-11124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1025603">
            <a:off x="-1764819" y="7592620"/>
            <a:ext cx="3529638" cy="5388761"/>
          </a:xfrm>
          <a:custGeom>
            <a:avLst/>
            <a:gdLst/>
            <a:ahLst/>
            <a:cxnLst/>
            <a:rect r="r" b="b" t="t" l="l"/>
            <a:pathLst>
              <a:path h="5388761" w="3529638">
                <a:moveTo>
                  <a:pt x="0" y="0"/>
                </a:moveTo>
                <a:lnTo>
                  <a:pt x="3529638" y="0"/>
                </a:lnTo>
                <a:lnTo>
                  <a:pt x="3529638" y="5388760"/>
                </a:lnTo>
                <a:lnTo>
                  <a:pt x="0" y="53887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10295" y="553244"/>
            <a:ext cx="9812890" cy="7251664"/>
          </a:xfrm>
          <a:custGeom>
            <a:avLst/>
            <a:gdLst/>
            <a:ahLst/>
            <a:cxnLst/>
            <a:rect r="r" b="b" t="t" l="l"/>
            <a:pathLst>
              <a:path h="7251664" w="9812890">
                <a:moveTo>
                  <a:pt x="0" y="0"/>
                </a:moveTo>
                <a:lnTo>
                  <a:pt x="9812889" y="0"/>
                </a:lnTo>
                <a:lnTo>
                  <a:pt x="9812889" y="7251663"/>
                </a:lnTo>
                <a:lnTo>
                  <a:pt x="0" y="72516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4808875">
            <a:off x="10135346" y="7449977"/>
            <a:ext cx="2416755" cy="2374462"/>
          </a:xfrm>
          <a:custGeom>
            <a:avLst/>
            <a:gdLst/>
            <a:ahLst/>
            <a:cxnLst/>
            <a:rect r="r" b="b" t="t" l="l"/>
            <a:pathLst>
              <a:path h="2374462" w="2416755">
                <a:moveTo>
                  <a:pt x="0" y="0"/>
                </a:moveTo>
                <a:lnTo>
                  <a:pt x="2416755" y="0"/>
                </a:lnTo>
                <a:lnTo>
                  <a:pt x="2416755" y="2374462"/>
                </a:lnTo>
                <a:lnTo>
                  <a:pt x="0" y="23744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861286" y="4566952"/>
            <a:ext cx="8283940" cy="5394916"/>
          </a:xfrm>
          <a:custGeom>
            <a:avLst/>
            <a:gdLst/>
            <a:ahLst/>
            <a:cxnLst/>
            <a:rect r="r" b="b" t="t" l="l"/>
            <a:pathLst>
              <a:path h="5394916" w="8283940">
                <a:moveTo>
                  <a:pt x="0" y="0"/>
                </a:moveTo>
                <a:lnTo>
                  <a:pt x="8283941" y="0"/>
                </a:lnTo>
                <a:lnTo>
                  <a:pt x="8283941" y="5394917"/>
                </a:lnTo>
                <a:lnTo>
                  <a:pt x="0" y="53949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-1213175">
            <a:off x="8093164" y="7791125"/>
            <a:ext cx="10073671" cy="939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11000">
                <a:solidFill>
                  <a:srgbClr val="FFFFFF"/>
                </a:solidFill>
                <a:latin typeface="Genty"/>
                <a:ea typeface="Genty"/>
                <a:cs typeface="Genty"/>
                <a:sym typeface="Genty"/>
              </a:rPr>
              <a:t>EXAMPLE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-4411358">
            <a:off x="16044559" y="-214472"/>
            <a:ext cx="3183184" cy="4859822"/>
          </a:xfrm>
          <a:custGeom>
            <a:avLst/>
            <a:gdLst/>
            <a:ahLst/>
            <a:cxnLst/>
            <a:rect r="r" b="b" t="t" l="l"/>
            <a:pathLst>
              <a:path h="4859822" w="3183184">
                <a:moveTo>
                  <a:pt x="0" y="0"/>
                </a:moveTo>
                <a:lnTo>
                  <a:pt x="3183183" y="0"/>
                </a:lnTo>
                <a:lnTo>
                  <a:pt x="3183183" y="4859823"/>
                </a:lnTo>
                <a:lnTo>
                  <a:pt x="0" y="48598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3600693">
            <a:off x="13972477" y="5229393"/>
            <a:ext cx="5816163" cy="4028232"/>
            <a:chOff x="0" y="0"/>
            <a:chExt cx="3429000" cy="23749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3"/>
              <a:stretch>
                <a:fillRect l="0" t="-278" r="0" b="-278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t="-10996" r="-2492" b="-11124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467604">
            <a:off x="16358294" y="7160879"/>
            <a:ext cx="3393915" cy="5044715"/>
            <a:chOff x="0" y="0"/>
            <a:chExt cx="3175000" cy="4719320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13593" t="0" r="-237551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6"/>
              <a:stretch>
                <a:fillRect l="-4322" t="-3535" r="-518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8993439">
            <a:off x="-4226242" y="1052236"/>
            <a:ext cx="5816163" cy="4028232"/>
            <a:chOff x="0" y="0"/>
            <a:chExt cx="3429000" cy="23749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3"/>
              <a:stretch>
                <a:fillRect l="0" t="-278" r="0" b="-278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t="-10996" r="-2492" b="-11124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1025603">
            <a:off x="-1764819" y="7592620"/>
            <a:ext cx="3529638" cy="5388761"/>
          </a:xfrm>
          <a:custGeom>
            <a:avLst/>
            <a:gdLst/>
            <a:ahLst/>
            <a:cxnLst/>
            <a:rect r="r" b="b" t="t" l="l"/>
            <a:pathLst>
              <a:path h="5388761" w="3529638">
                <a:moveTo>
                  <a:pt x="0" y="0"/>
                </a:moveTo>
                <a:lnTo>
                  <a:pt x="3529638" y="0"/>
                </a:lnTo>
                <a:lnTo>
                  <a:pt x="3529638" y="5388760"/>
                </a:lnTo>
                <a:lnTo>
                  <a:pt x="0" y="53887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4808875">
            <a:off x="10135346" y="7449977"/>
            <a:ext cx="2416755" cy="2374462"/>
          </a:xfrm>
          <a:custGeom>
            <a:avLst/>
            <a:gdLst/>
            <a:ahLst/>
            <a:cxnLst/>
            <a:rect r="r" b="b" t="t" l="l"/>
            <a:pathLst>
              <a:path h="2374462" w="2416755">
                <a:moveTo>
                  <a:pt x="0" y="0"/>
                </a:moveTo>
                <a:lnTo>
                  <a:pt x="2416755" y="0"/>
                </a:lnTo>
                <a:lnTo>
                  <a:pt x="2416755" y="2374462"/>
                </a:lnTo>
                <a:lnTo>
                  <a:pt x="0" y="23744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4411358">
            <a:off x="16044559" y="-214472"/>
            <a:ext cx="3183184" cy="4859822"/>
          </a:xfrm>
          <a:custGeom>
            <a:avLst/>
            <a:gdLst/>
            <a:ahLst/>
            <a:cxnLst/>
            <a:rect r="r" b="b" t="t" l="l"/>
            <a:pathLst>
              <a:path h="4859822" w="3183184">
                <a:moveTo>
                  <a:pt x="0" y="0"/>
                </a:moveTo>
                <a:lnTo>
                  <a:pt x="3183183" y="0"/>
                </a:lnTo>
                <a:lnTo>
                  <a:pt x="3183183" y="4859823"/>
                </a:lnTo>
                <a:lnTo>
                  <a:pt x="0" y="48598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10295" y="553244"/>
            <a:ext cx="9812890" cy="7251664"/>
          </a:xfrm>
          <a:custGeom>
            <a:avLst/>
            <a:gdLst/>
            <a:ahLst/>
            <a:cxnLst/>
            <a:rect r="r" b="b" t="t" l="l"/>
            <a:pathLst>
              <a:path h="7251664" w="9812890">
                <a:moveTo>
                  <a:pt x="0" y="0"/>
                </a:moveTo>
                <a:lnTo>
                  <a:pt x="9812889" y="0"/>
                </a:lnTo>
                <a:lnTo>
                  <a:pt x="9812889" y="7251663"/>
                </a:lnTo>
                <a:lnTo>
                  <a:pt x="0" y="72516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72698" y="3499916"/>
            <a:ext cx="8688588" cy="3764495"/>
          </a:xfrm>
          <a:custGeom>
            <a:avLst/>
            <a:gdLst/>
            <a:ahLst/>
            <a:cxnLst/>
            <a:rect r="r" b="b" t="t" l="l"/>
            <a:pathLst>
              <a:path h="3764495" w="8688588">
                <a:moveTo>
                  <a:pt x="0" y="0"/>
                </a:moveTo>
                <a:lnTo>
                  <a:pt x="8688588" y="0"/>
                </a:lnTo>
                <a:lnTo>
                  <a:pt x="8688588" y="3764494"/>
                </a:lnTo>
                <a:lnTo>
                  <a:pt x="0" y="37644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861286" y="4566952"/>
            <a:ext cx="8283940" cy="5394916"/>
          </a:xfrm>
          <a:custGeom>
            <a:avLst/>
            <a:gdLst/>
            <a:ahLst/>
            <a:cxnLst/>
            <a:rect r="r" b="b" t="t" l="l"/>
            <a:pathLst>
              <a:path h="5394916" w="8283940">
                <a:moveTo>
                  <a:pt x="0" y="0"/>
                </a:moveTo>
                <a:lnTo>
                  <a:pt x="8283941" y="0"/>
                </a:lnTo>
                <a:lnTo>
                  <a:pt x="8283941" y="5394917"/>
                </a:lnTo>
                <a:lnTo>
                  <a:pt x="0" y="539491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-1213175">
            <a:off x="8093164" y="7790521"/>
            <a:ext cx="10073671" cy="94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06"/>
              </a:lnSpc>
              <a:spcBef>
                <a:spcPct val="0"/>
              </a:spcBef>
            </a:pPr>
            <a:r>
              <a:rPr lang="en-US" sz="11013" strike="noStrike" u="none">
                <a:solidFill>
                  <a:srgbClr val="FFFFFF"/>
                </a:solidFill>
                <a:latin typeface="Genty"/>
                <a:ea typeface="Genty"/>
                <a:cs typeface="Genty"/>
                <a:sym typeface="Genty"/>
              </a:rPr>
              <a:t>EXAMPLE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3600693">
            <a:off x="13972477" y="5229393"/>
            <a:ext cx="5816163" cy="4028232"/>
            <a:chOff x="0" y="0"/>
            <a:chExt cx="3429000" cy="23749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3"/>
              <a:stretch>
                <a:fillRect l="0" t="-278" r="0" b="-278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t="-10996" r="-2492" b="-11124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467604">
            <a:off x="16358294" y="7160879"/>
            <a:ext cx="3393915" cy="5044715"/>
            <a:chOff x="0" y="0"/>
            <a:chExt cx="3175000" cy="4719320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13593" t="0" r="-237551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6"/>
              <a:stretch>
                <a:fillRect l="-4322" t="-3535" r="-518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8993439">
            <a:off x="-4226242" y="1052236"/>
            <a:ext cx="5816163" cy="4028232"/>
            <a:chOff x="0" y="0"/>
            <a:chExt cx="3429000" cy="23749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3"/>
              <a:stretch>
                <a:fillRect l="0" t="-278" r="0" b="-278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t="-10996" r="-2492" b="-11124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1025603">
            <a:off x="-1764819" y="7592620"/>
            <a:ext cx="3529638" cy="5388761"/>
          </a:xfrm>
          <a:custGeom>
            <a:avLst/>
            <a:gdLst/>
            <a:ahLst/>
            <a:cxnLst/>
            <a:rect r="r" b="b" t="t" l="l"/>
            <a:pathLst>
              <a:path h="5388761" w="3529638">
                <a:moveTo>
                  <a:pt x="0" y="0"/>
                </a:moveTo>
                <a:lnTo>
                  <a:pt x="3529638" y="0"/>
                </a:lnTo>
                <a:lnTo>
                  <a:pt x="3529638" y="5388760"/>
                </a:lnTo>
                <a:lnTo>
                  <a:pt x="0" y="53887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4808875">
            <a:off x="10135346" y="7449977"/>
            <a:ext cx="2416755" cy="2374462"/>
          </a:xfrm>
          <a:custGeom>
            <a:avLst/>
            <a:gdLst/>
            <a:ahLst/>
            <a:cxnLst/>
            <a:rect r="r" b="b" t="t" l="l"/>
            <a:pathLst>
              <a:path h="2374462" w="2416755">
                <a:moveTo>
                  <a:pt x="0" y="0"/>
                </a:moveTo>
                <a:lnTo>
                  <a:pt x="2416755" y="0"/>
                </a:lnTo>
                <a:lnTo>
                  <a:pt x="2416755" y="2374462"/>
                </a:lnTo>
                <a:lnTo>
                  <a:pt x="0" y="23744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4411358">
            <a:off x="16044559" y="-214472"/>
            <a:ext cx="3183184" cy="4859822"/>
          </a:xfrm>
          <a:custGeom>
            <a:avLst/>
            <a:gdLst/>
            <a:ahLst/>
            <a:cxnLst/>
            <a:rect r="r" b="b" t="t" l="l"/>
            <a:pathLst>
              <a:path h="4859822" w="3183184">
                <a:moveTo>
                  <a:pt x="0" y="0"/>
                </a:moveTo>
                <a:lnTo>
                  <a:pt x="3183183" y="0"/>
                </a:lnTo>
                <a:lnTo>
                  <a:pt x="3183183" y="4859823"/>
                </a:lnTo>
                <a:lnTo>
                  <a:pt x="0" y="48598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10295" y="553244"/>
            <a:ext cx="9812890" cy="7251664"/>
          </a:xfrm>
          <a:custGeom>
            <a:avLst/>
            <a:gdLst/>
            <a:ahLst/>
            <a:cxnLst/>
            <a:rect r="r" b="b" t="t" l="l"/>
            <a:pathLst>
              <a:path h="7251664" w="9812890">
                <a:moveTo>
                  <a:pt x="0" y="0"/>
                </a:moveTo>
                <a:lnTo>
                  <a:pt x="9812889" y="0"/>
                </a:lnTo>
                <a:lnTo>
                  <a:pt x="9812889" y="7251663"/>
                </a:lnTo>
                <a:lnTo>
                  <a:pt x="0" y="72516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72698" y="3499916"/>
            <a:ext cx="8688588" cy="3764495"/>
          </a:xfrm>
          <a:custGeom>
            <a:avLst/>
            <a:gdLst/>
            <a:ahLst/>
            <a:cxnLst/>
            <a:rect r="r" b="b" t="t" l="l"/>
            <a:pathLst>
              <a:path h="3764495" w="8688588">
                <a:moveTo>
                  <a:pt x="0" y="0"/>
                </a:moveTo>
                <a:lnTo>
                  <a:pt x="8688588" y="0"/>
                </a:lnTo>
                <a:lnTo>
                  <a:pt x="8688588" y="3764494"/>
                </a:lnTo>
                <a:lnTo>
                  <a:pt x="0" y="37644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861286" y="4566952"/>
            <a:ext cx="8283940" cy="5394916"/>
          </a:xfrm>
          <a:custGeom>
            <a:avLst/>
            <a:gdLst/>
            <a:ahLst/>
            <a:cxnLst/>
            <a:rect r="r" b="b" t="t" l="l"/>
            <a:pathLst>
              <a:path h="5394916" w="8283940">
                <a:moveTo>
                  <a:pt x="0" y="0"/>
                </a:moveTo>
                <a:lnTo>
                  <a:pt x="8283941" y="0"/>
                </a:lnTo>
                <a:lnTo>
                  <a:pt x="8283941" y="5394917"/>
                </a:lnTo>
                <a:lnTo>
                  <a:pt x="0" y="539491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478985" y="333192"/>
            <a:ext cx="8482442" cy="3764495"/>
          </a:xfrm>
          <a:custGeom>
            <a:avLst/>
            <a:gdLst/>
            <a:ahLst/>
            <a:cxnLst/>
            <a:rect r="r" b="b" t="t" l="l"/>
            <a:pathLst>
              <a:path h="3764495" w="8482442">
                <a:moveTo>
                  <a:pt x="0" y="0"/>
                </a:moveTo>
                <a:lnTo>
                  <a:pt x="8482442" y="0"/>
                </a:lnTo>
                <a:lnTo>
                  <a:pt x="8482442" y="3764495"/>
                </a:lnTo>
                <a:lnTo>
                  <a:pt x="0" y="376449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-1213175">
            <a:off x="8093164" y="7791125"/>
            <a:ext cx="10073671" cy="939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11000">
                <a:solidFill>
                  <a:srgbClr val="FFFFFF"/>
                </a:solidFill>
                <a:latin typeface="Genty"/>
                <a:ea typeface="Genty"/>
                <a:cs typeface="Genty"/>
                <a:sym typeface="Genty"/>
              </a:rPr>
              <a:t>EXAMPLE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1369857">
            <a:off x="-8946082" y="3195344"/>
            <a:ext cx="10934794" cy="7573357"/>
            <a:chOff x="0" y="0"/>
            <a:chExt cx="3429000" cy="23749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t="-10996" r="-2492" b="-11124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-1755084" y="1428750"/>
            <a:ext cx="13971368" cy="1045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19"/>
              </a:lnSpc>
            </a:pPr>
            <a:r>
              <a:rPr lang="en-US" sz="9499" spc="256">
                <a:solidFill>
                  <a:srgbClr val="605048"/>
                </a:solidFill>
                <a:latin typeface="Carelia"/>
                <a:ea typeface="Carelia"/>
                <a:cs typeface="Carelia"/>
                <a:sym typeface="Carelia"/>
              </a:rPr>
              <a:t>Introduction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1921304">
            <a:off x="10065681" y="-4534537"/>
            <a:ext cx="12128005" cy="7794293"/>
          </a:xfrm>
          <a:custGeom>
            <a:avLst/>
            <a:gdLst/>
            <a:ahLst/>
            <a:cxnLst/>
            <a:rect r="r" b="b" t="t" l="l"/>
            <a:pathLst>
              <a:path h="7794293" w="12128005">
                <a:moveTo>
                  <a:pt x="0" y="0"/>
                </a:moveTo>
                <a:lnTo>
                  <a:pt x="12128006" y="0"/>
                </a:lnTo>
                <a:lnTo>
                  <a:pt x="12128006" y="7794293"/>
                </a:lnTo>
                <a:lnTo>
                  <a:pt x="0" y="77942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793056">
            <a:off x="-5347750" y="6389853"/>
            <a:ext cx="12128005" cy="7794293"/>
          </a:xfrm>
          <a:custGeom>
            <a:avLst/>
            <a:gdLst/>
            <a:ahLst/>
            <a:cxnLst/>
            <a:rect r="r" b="b" t="t" l="l"/>
            <a:pathLst>
              <a:path h="7794293" w="12128005">
                <a:moveTo>
                  <a:pt x="0" y="0"/>
                </a:moveTo>
                <a:lnTo>
                  <a:pt x="12128005" y="0"/>
                </a:lnTo>
                <a:lnTo>
                  <a:pt x="12128005" y="7794294"/>
                </a:lnTo>
                <a:lnTo>
                  <a:pt x="0" y="77942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6656032"/>
            <a:ext cx="4278998" cy="5219399"/>
          </a:xfrm>
          <a:custGeom>
            <a:avLst/>
            <a:gdLst/>
            <a:ahLst/>
            <a:cxnLst/>
            <a:rect r="r" b="b" t="t" l="l"/>
            <a:pathLst>
              <a:path h="5219399" w="4278998">
                <a:moveTo>
                  <a:pt x="0" y="0"/>
                </a:moveTo>
                <a:lnTo>
                  <a:pt x="4278998" y="0"/>
                </a:lnTo>
                <a:lnTo>
                  <a:pt x="4278998" y="5219400"/>
                </a:lnTo>
                <a:lnTo>
                  <a:pt x="0" y="52194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-9081209">
            <a:off x="9755306" y="-5785150"/>
            <a:ext cx="4921956" cy="7315995"/>
            <a:chOff x="0" y="0"/>
            <a:chExt cx="3175000" cy="4719320"/>
          </a:xfrm>
        </p:grpSpPr>
        <p:sp>
          <p:nvSpPr>
            <p:cNvPr name="Freeform 11" id="11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13593" t="0" r="-237551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8"/>
              <a:stretch>
                <a:fillRect l="-4322" t="-3535" r="-518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true" flipV="false" rot="-873034">
            <a:off x="14970934" y="625867"/>
            <a:ext cx="4576731" cy="6869390"/>
          </a:xfrm>
          <a:custGeom>
            <a:avLst/>
            <a:gdLst/>
            <a:ahLst/>
            <a:cxnLst/>
            <a:rect r="r" b="b" t="t" l="l"/>
            <a:pathLst>
              <a:path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8175697">
            <a:off x="15933786" y="8168974"/>
            <a:ext cx="4708429" cy="1171222"/>
          </a:xfrm>
          <a:custGeom>
            <a:avLst/>
            <a:gdLst/>
            <a:ahLst/>
            <a:cxnLst/>
            <a:rect r="r" b="b" t="t" l="l"/>
            <a:pathLst>
              <a:path h="1171222" w="4708429">
                <a:moveTo>
                  <a:pt x="0" y="0"/>
                </a:moveTo>
                <a:lnTo>
                  <a:pt x="4708428" y="0"/>
                </a:lnTo>
                <a:lnTo>
                  <a:pt x="4708428" y="1171221"/>
                </a:lnTo>
                <a:lnTo>
                  <a:pt x="0" y="117122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7306022">
            <a:off x="15507546" y="8590549"/>
            <a:ext cx="3629837" cy="3566315"/>
          </a:xfrm>
          <a:custGeom>
            <a:avLst/>
            <a:gdLst/>
            <a:ahLst/>
            <a:cxnLst/>
            <a:rect r="r" b="b" t="t" l="l"/>
            <a:pathLst>
              <a:path h="3566315" w="3629837">
                <a:moveTo>
                  <a:pt x="0" y="0"/>
                </a:moveTo>
                <a:lnTo>
                  <a:pt x="3629837" y="0"/>
                </a:lnTo>
                <a:lnTo>
                  <a:pt x="3629837" y="3566315"/>
                </a:lnTo>
                <a:lnTo>
                  <a:pt x="0" y="356631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145128" y="7891897"/>
            <a:ext cx="10037071" cy="851523"/>
          </a:xfrm>
          <a:custGeom>
            <a:avLst/>
            <a:gdLst/>
            <a:ahLst/>
            <a:cxnLst/>
            <a:rect r="r" b="b" t="t" l="l"/>
            <a:pathLst>
              <a:path h="851523" w="10037071">
                <a:moveTo>
                  <a:pt x="0" y="0"/>
                </a:moveTo>
                <a:lnTo>
                  <a:pt x="10037071" y="0"/>
                </a:lnTo>
                <a:lnTo>
                  <a:pt x="10037071" y="851523"/>
                </a:lnTo>
                <a:lnTo>
                  <a:pt x="0" y="85152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515" t="-15687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523421" y="7082514"/>
            <a:ext cx="3295650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99"/>
              </a:lnSpc>
              <a:spcBef>
                <a:spcPct val="0"/>
              </a:spcBef>
            </a:pPr>
            <a:r>
              <a:rPr lang="en-US" b="true" sz="3999" spc="87">
                <a:solidFill>
                  <a:srgbClr val="605048"/>
                </a:solidFill>
                <a:latin typeface="Arial Bold"/>
                <a:ea typeface="Arial Bold"/>
                <a:cs typeface="Arial Bold"/>
                <a:sym typeface="Arial Bold"/>
              </a:rPr>
              <a:t>CSS Syntax: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885634" y="2805601"/>
            <a:ext cx="11295783" cy="3076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99"/>
              </a:lnSpc>
              <a:spcBef>
                <a:spcPct val="0"/>
              </a:spcBef>
            </a:pPr>
            <a:r>
              <a:rPr lang="en-US" b="true" sz="3999" spc="87">
                <a:solidFill>
                  <a:srgbClr val="605048"/>
                </a:solidFill>
                <a:latin typeface="Arial Bold"/>
                <a:ea typeface="Arial Bold"/>
                <a:cs typeface="Arial Bold"/>
                <a:sym typeface="Arial Bold"/>
              </a:rPr>
              <a:t>Background-position is used in CSS to specify the position of the background image in a web page. It controls the position of the background image within the background area.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-999611">
            <a:off x="5202483" y="2340477"/>
            <a:ext cx="10183769" cy="7053203"/>
            <a:chOff x="0" y="0"/>
            <a:chExt cx="3429000" cy="23749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3"/>
              <a:stretch>
                <a:fillRect l="0" t="-278" r="0" b="-278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t="-10996" r="-2492" b="-11124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-9718871">
            <a:off x="8952017" y="2156731"/>
            <a:ext cx="4725703" cy="7024285"/>
            <a:chOff x="0" y="0"/>
            <a:chExt cx="3175000" cy="4719320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13593" t="0" r="-237551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6"/>
              <a:stretch>
                <a:fillRect l="-4322" t="-3535" r="-518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-331097">
            <a:off x="492784" y="1206270"/>
            <a:ext cx="11302659" cy="8305899"/>
          </a:xfrm>
          <a:custGeom>
            <a:avLst/>
            <a:gdLst/>
            <a:ahLst/>
            <a:cxnLst/>
            <a:rect r="r" b="b" t="t" l="l"/>
            <a:pathLst>
              <a:path h="8305899" w="11302659">
                <a:moveTo>
                  <a:pt x="0" y="0"/>
                </a:moveTo>
                <a:lnTo>
                  <a:pt x="11302659" y="0"/>
                </a:lnTo>
                <a:lnTo>
                  <a:pt x="11302659" y="8305899"/>
                </a:lnTo>
                <a:lnTo>
                  <a:pt x="0" y="83058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8718388">
            <a:off x="11706094" y="6808311"/>
            <a:ext cx="12128005" cy="7794293"/>
          </a:xfrm>
          <a:custGeom>
            <a:avLst/>
            <a:gdLst/>
            <a:ahLst/>
            <a:cxnLst/>
            <a:rect r="r" b="b" t="t" l="l"/>
            <a:pathLst>
              <a:path h="7794293" w="12128005">
                <a:moveTo>
                  <a:pt x="0" y="0"/>
                </a:moveTo>
                <a:lnTo>
                  <a:pt x="12128005" y="0"/>
                </a:lnTo>
                <a:lnTo>
                  <a:pt x="12128005" y="7794294"/>
                </a:lnTo>
                <a:lnTo>
                  <a:pt x="0" y="77942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88402">
            <a:off x="9899470" y="3956895"/>
            <a:ext cx="5317469" cy="5277431"/>
          </a:xfrm>
          <a:custGeom>
            <a:avLst/>
            <a:gdLst/>
            <a:ahLst/>
            <a:cxnLst/>
            <a:rect r="r" b="b" t="t" l="l"/>
            <a:pathLst>
              <a:path h="5277431" w="5317469">
                <a:moveTo>
                  <a:pt x="0" y="0"/>
                </a:moveTo>
                <a:lnTo>
                  <a:pt x="5317469" y="0"/>
                </a:lnTo>
                <a:lnTo>
                  <a:pt x="5317469" y="5277431"/>
                </a:lnTo>
                <a:lnTo>
                  <a:pt x="0" y="527743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2865" t="-4176" r="-29904" b="-7756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3251596">
            <a:off x="16227377" y="-1064677"/>
            <a:ext cx="3085439" cy="7167733"/>
          </a:xfrm>
          <a:custGeom>
            <a:avLst/>
            <a:gdLst/>
            <a:ahLst/>
            <a:cxnLst/>
            <a:rect r="r" b="b" t="t" l="l"/>
            <a:pathLst>
              <a:path h="7167733" w="3085439">
                <a:moveTo>
                  <a:pt x="0" y="0"/>
                </a:moveTo>
                <a:lnTo>
                  <a:pt x="3085439" y="0"/>
                </a:lnTo>
                <a:lnTo>
                  <a:pt x="3085439" y="7167733"/>
                </a:lnTo>
                <a:lnTo>
                  <a:pt x="0" y="716773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6935" t="0" r="-17839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856592">
            <a:off x="15465896" y="7138800"/>
            <a:ext cx="3586808" cy="5383577"/>
          </a:xfrm>
          <a:custGeom>
            <a:avLst/>
            <a:gdLst/>
            <a:ahLst/>
            <a:cxnLst/>
            <a:rect r="r" b="b" t="t" l="l"/>
            <a:pathLst>
              <a:path h="5383577" w="3586808">
                <a:moveTo>
                  <a:pt x="0" y="0"/>
                </a:moveTo>
                <a:lnTo>
                  <a:pt x="3586808" y="0"/>
                </a:lnTo>
                <a:lnTo>
                  <a:pt x="3586808" y="5383577"/>
                </a:lnTo>
                <a:lnTo>
                  <a:pt x="0" y="538357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27259">
            <a:off x="6045169" y="1048914"/>
            <a:ext cx="1077748" cy="1098342"/>
          </a:xfrm>
          <a:custGeom>
            <a:avLst/>
            <a:gdLst/>
            <a:ahLst/>
            <a:cxnLst/>
            <a:rect r="r" b="b" t="t" l="l"/>
            <a:pathLst>
              <a:path h="1098342" w="1077748">
                <a:moveTo>
                  <a:pt x="0" y="0"/>
                </a:moveTo>
                <a:lnTo>
                  <a:pt x="1077748" y="0"/>
                </a:lnTo>
                <a:lnTo>
                  <a:pt x="1077748" y="1098342"/>
                </a:lnTo>
                <a:lnTo>
                  <a:pt x="0" y="109834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2700000">
            <a:off x="-3021635" y="2042349"/>
            <a:ext cx="5117166" cy="1272895"/>
          </a:xfrm>
          <a:custGeom>
            <a:avLst/>
            <a:gdLst/>
            <a:ahLst/>
            <a:cxnLst/>
            <a:rect r="r" b="b" t="t" l="l"/>
            <a:pathLst>
              <a:path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3569674">
            <a:off x="-2435523" y="-1078537"/>
            <a:ext cx="3944942" cy="3875906"/>
          </a:xfrm>
          <a:custGeom>
            <a:avLst/>
            <a:gdLst/>
            <a:ahLst/>
            <a:cxnLst/>
            <a:rect r="r" b="b" t="t" l="l"/>
            <a:pathLst>
              <a:path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589566">
            <a:off x="10272694" y="4317465"/>
            <a:ext cx="4571021" cy="4556290"/>
          </a:xfrm>
          <a:custGeom>
            <a:avLst/>
            <a:gdLst/>
            <a:ahLst/>
            <a:cxnLst/>
            <a:rect r="r" b="b" t="t" l="l"/>
            <a:pathLst>
              <a:path h="4556290" w="4571021">
                <a:moveTo>
                  <a:pt x="0" y="0"/>
                </a:moveTo>
                <a:lnTo>
                  <a:pt x="4571022" y="0"/>
                </a:lnTo>
                <a:lnTo>
                  <a:pt x="4571022" y="4556291"/>
                </a:lnTo>
                <a:lnTo>
                  <a:pt x="0" y="455629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118324" t="-133632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-380228">
            <a:off x="1097849" y="4278448"/>
            <a:ext cx="4747495" cy="191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5271FF"/>
                </a:solidFill>
                <a:latin typeface="Agile Li"/>
                <a:ea typeface="Agile Li"/>
                <a:cs typeface="Agile Li"/>
                <a:sym typeface="Agile Li"/>
              </a:rPr>
              <a:t>x</a:t>
            </a:r>
            <a:r>
              <a:rPr lang="en-US" sz="5199">
                <a:solidFill>
                  <a:srgbClr val="000000"/>
                </a:solidFill>
                <a:latin typeface="Agile Li"/>
                <a:ea typeface="Agile Li"/>
                <a:cs typeface="Agile Li"/>
                <a:sym typeface="Agile Li"/>
              </a:rPr>
              <a:t>% </a:t>
            </a:r>
            <a:r>
              <a:rPr lang="en-US" sz="5199">
                <a:solidFill>
                  <a:srgbClr val="5271FF"/>
                </a:solidFill>
                <a:latin typeface="Agile Li"/>
                <a:ea typeface="Agile Li"/>
                <a:cs typeface="Agile Li"/>
                <a:sym typeface="Agile Li"/>
              </a:rPr>
              <a:t>y</a:t>
            </a:r>
            <a:r>
              <a:rPr lang="en-US" sz="5199">
                <a:solidFill>
                  <a:srgbClr val="000000"/>
                </a:solidFill>
                <a:latin typeface="Agile Li"/>
                <a:ea typeface="Agile Li"/>
                <a:cs typeface="Agile Li"/>
                <a:sym typeface="Agile Li"/>
              </a:rPr>
              <a:t>%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Agile Li"/>
                <a:ea typeface="Agile Li"/>
                <a:cs typeface="Agile Li"/>
                <a:sym typeface="Agile Li"/>
              </a:rPr>
              <a:t>x pos y pos</a:t>
            </a:r>
          </a:p>
        </p:txBody>
      </p:sp>
      <p:grpSp>
        <p:nvGrpSpPr>
          <p:cNvPr name="Group 19" id="19"/>
          <p:cNvGrpSpPr/>
          <p:nvPr/>
        </p:nvGrpSpPr>
        <p:grpSpPr>
          <a:xfrm rot="-387230">
            <a:off x="4261964" y="4359107"/>
            <a:ext cx="717753" cy="717753"/>
            <a:chOff x="0" y="0"/>
            <a:chExt cx="515678" cy="51567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15678" cy="515678"/>
            </a:xfrm>
            <a:custGeom>
              <a:avLst/>
              <a:gdLst/>
              <a:ahLst/>
              <a:cxnLst/>
              <a:rect r="r" b="b" t="t" l="l"/>
              <a:pathLst>
                <a:path h="515678" w="515678">
                  <a:moveTo>
                    <a:pt x="200174" y="0"/>
                  </a:moveTo>
                  <a:lnTo>
                    <a:pt x="315504" y="0"/>
                  </a:lnTo>
                  <a:cubicBezTo>
                    <a:pt x="426057" y="0"/>
                    <a:pt x="515678" y="89621"/>
                    <a:pt x="515678" y="200174"/>
                  </a:cubicBezTo>
                  <a:lnTo>
                    <a:pt x="515678" y="315504"/>
                  </a:lnTo>
                  <a:cubicBezTo>
                    <a:pt x="515678" y="368594"/>
                    <a:pt x="494589" y="419509"/>
                    <a:pt x="457049" y="457049"/>
                  </a:cubicBezTo>
                  <a:cubicBezTo>
                    <a:pt x="419509" y="494589"/>
                    <a:pt x="368594" y="515678"/>
                    <a:pt x="315504" y="515678"/>
                  </a:cubicBezTo>
                  <a:lnTo>
                    <a:pt x="200174" y="515678"/>
                  </a:lnTo>
                  <a:cubicBezTo>
                    <a:pt x="147085" y="515678"/>
                    <a:pt x="96170" y="494589"/>
                    <a:pt x="58630" y="457049"/>
                  </a:cubicBezTo>
                  <a:cubicBezTo>
                    <a:pt x="21090" y="419509"/>
                    <a:pt x="0" y="368594"/>
                    <a:pt x="0" y="315504"/>
                  </a:cubicBezTo>
                  <a:lnTo>
                    <a:pt x="0" y="200174"/>
                  </a:lnTo>
                  <a:cubicBezTo>
                    <a:pt x="0" y="147085"/>
                    <a:pt x="21090" y="96170"/>
                    <a:pt x="58630" y="58630"/>
                  </a:cubicBezTo>
                  <a:cubicBezTo>
                    <a:pt x="96170" y="21090"/>
                    <a:pt x="147085" y="0"/>
                    <a:pt x="200174" y="0"/>
                  </a:cubicBezTo>
                  <a:close/>
                </a:path>
              </a:pathLst>
            </a:custGeom>
            <a:solidFill>
              <a:srgbClr val="CB6CE6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515678" cy="5537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564797">
            <a:off x="12485105" y="6994849"/>
            <a:ext cx="1736402" cy="1604733"/>
            <a:chOff x="0" y="0"/>
            <a:chExt cx="1142635" cy="105599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42635" cy="1055991"/>
            </a:xfrm>
            <a:custGeom>
              <a:avLst/>
              <a:gdLst/>
              <a:ahLst/>
              <a:cxnLst/>
              <a:rect r="r" b="b" t="t" l="l"/>
              <a:pathLst>
                <a:path h="1055991" w="1142635">
                  <a:moveTo>
                    <a:pt x="82743" y="0"/>
                  </a:moveTo>
                  <a:lnTo>
                    <a:pt x="1059892" y="0"/>
                  </a:lnTo>
                  <a:cubicBezTo>
                    <a:pt x="1105590" y="0"/>
                    <a:pt x="1142635" y="37045"/>
                    <a:pt x="1142635" y="82743"/>
                  </a:cubicBezTo>
                  <a:lnTo>
                    <a:pt x="1142635" y="973247"/>
                  </a:lnTo>
                  <a:cubicBezTo>
                    <a:pt x="1142635" y="995192"/>
                    <a:pt x="1133918" y="1016238"/>
                    <a:pt x="1118400" y="1031756"/>
                  </a:cubicBezTo>
                  <a:cubicBezTo>
                    <a:pt x="1102883" y="1047273"/>
                    <a:pt x="1081837" y="1055991"/>
                    <a:pt x="1059892" y="1055991"/>
                  </a:cubicBezTo>
                  <a:lnTo>
                    <a:pt x="82743" y="1055991"/>
                  </a:lnTo>
                  <a:cubicBezTo>
                    <a:pt x="37045" y="1055991"/>
                    <a:pt x="0" y="1018945"/>
                    <a:pt x="0" y="973247"/>
                  </a:cubicBezTo>
                  <a:lnTo>
                    <a:pt x="0" y="82743"/>
                  </a:lnTo>
                  <a:cubicBezTo>
                    <a:pt x="0" y="37045"/>
                    <a:pt x="37045" y="0"/>
                    <a:pt x="82743" y="0"/>
                  </a:cubicBezTo>
                  <a:close/>
                </a:path>
              </a:pathLst>
            </a:custGeom>
            <a:solidFill>
              <a:srgbClr val="CB6CE6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142635" cy="10940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-331461">
            <a:off x="607120" y="2325195"/>
            <a:ext cx="10666238" cy="1431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186"/>
              </a:lnSpc>
            </a:pPr>
            <a:r>
              <a:rPr lang="en-US" sz="9900" spc="237">
                <a:solidFill>
                  <a:srgbClr val="605048"/>
                </a:solidFill>
                <a:latin typeface="Carelia"/>
                <a:ea typeface="Carelia"/>
                <a:cs typeface="Carelia"/>
                <a:sym typeface="Carelia"/>
              </a:rPr>
              <a:t>Property Values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-3883786">
            <a:off x="13894499" y="-2467376"/>
            <a:ext cx="4146901" cy="6163954"/>
            <a:chOff x="0" y="0"/>
            <a:chExt cx="3175000" cy="4719320"/>
          </a:xfrm>
        </p:grpSpPr>
        <p:sp>
          <p:nvSpPr>
            <p:cNvPr name="Freeform 4" id="4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3593" t="0" r="-237551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4"/>
              <a:stretch>
                <a:fillRect l="-4322" t="-3535" r="-518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6438578">
            <a:off x="632588" y="6941815"/>
            <a:ext cx="4146901" cy="6163954"/>
            <a:chOff x="0" y="0"/>
            <a:chExt cx="3175000" cy="4719320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3593" t="0" r="-237551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4"/>
              <a:stretch>
                <a:fillRect l="-4322" t="-3535" r="-518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-7307119">
            <a:off x="-6472809" y="5921589"/>
            <a:ext cx="10902197" cy="7550781"/>
            <a:chOff x="0" y="0"/>
            <a:chExt cx="3429000" cy="23749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5"/>
              <a:stretch>
                <a:fillRect l="0" t="-278" r="0" b="-278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6"/>
              <a:stretch>
                <a:fillRect l="-2902" t="-10996" r="-2492" b="-11124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-7307119">
            <a:off x="13862558" y="-3533092"/>
            <a:ext cx="10902197" cy="7550781"/>
            <a:chOff x="0" y="0"/>
            <a:chExt cx="3429000" cy="23749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5"/>
              <a:stretch>
                <a:fillRect l="0" t="-278" r="0" b="-278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6"/>
              <a:stretch>
                <a:fillRect l="-2902" t="-10996" r="-2492" b="-11124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6388641">
            <a:off x="-1851477" y="-1782207"/>
            <a:ext cx="4019186" cy="6136162"/>
          </a:xfrm>
          <a:custGeom>
            <a:avLst/>
            <a:gdLst/>
            <a:ahLst/>
            <a:cxnLst/>
            <a:rect r="r" b="b" t="t" l="l"/>
            <a:pathLst>
              <a:path h="6136162" w="4019186">
                <a:moveTo>
                  <a:pt x="0" y="0"/>
                </a:moveTo>
                <a:lnTo>
                  <a:pt x="4019186" y="0"/>
                </a:lnTo>
                <a:lnTo>
                  <a:pt x="4019186" y="6136163"/>
                </a:lnTo>
                <a:lnTo>
                  <a:pt x="0" y="61361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60405">
            <a:off x="15165536" y="6265084"/>
            <a:ext cx="3507936" cy="4278879"/>
          </a:xfrm>
          <a:custGeom>
            <a:avLst/>
            <a:gdLst/>
            <a:ahLst/>
            <a:cxnLst/>
            <a:rect r="r" b="b" t="t" l="l"/>
            <a:pathLst>
              <a:path h="4278879" w="3507936">
                <a:moveTo>
                  <a:pt x="0" y="0"/>
                </a:moveTo>
                <a:lnTo>
                  <a:pt x="3507936" y="0"/>
                </a:lnTo>
                <a:lnTo>
                  <a:pt x="3507936" y="4278879"/>
                </a:lnTo>
                <a:lnTo>
                  <a:pt x="0" y="42788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994292" y="2032394"/>
            <a:ext cx="12299415" cy="7225906"/>
          </a:xfrm>
          <a:custGeom>
            <a:avLst/>
            <a:gdLst/>
            <a:ahLst/>
            <a:cxnLst/>
            <a:rect r="r" b="b" t="t" l="l"/>
            <a:pathLst>
              <a:path h="7225906" w="12299415">
                <a:moveTo>
                  <a:pt x="0" y="0"/>
                </a:moveTo>
                <a:lnTo>
                  <a:pt x="12299416" y="0"/>
                </a:lnTo>
                <a:lnTo>
                  <a:pt x="12299416" y="7225906"/>
                </a:lnTo>
                <a:lnTo>
                  <a:pt x="0" y="72259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033143" y="8483897"/>
            <a:ext cx="9260564" cy="774403"/>
          </a:xfrm>
          <a:custGeom>
            <a:avLst/>
            <a:gdLst/>
            <a:ahLst/>
            <a:cxnLst/>
            <a:rect r="r" b="b" t="t" l="l"/>
            <a:pathLst>
              <a:path h="774403" w="9260564">
                <a:moveTo>
                  <a:pt x="0" y="0"/>
                </a:moveTo>
                <a:lnTo>
                  <a:pt x="9260565" y="0"/>
                </a:lnTo>
                <a:lnTo>
                  <a:pt x="9260565" y="774403"/>
                </a:lnTo>
                <a:lnTo>
                  <a:pt x="0" y="77440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670191" y="471487"/>
            <a:ext cx="6903244" cy="100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Changes in </a:t>
            </a:r>
            <a:r>
              <a:rPr lang="en-US" sz="5999">
                <a:solidFill>
                  <a:srgbClr val="605048"/>
                </a:solidFill>
                <a:latin typeface="Fredoka"/>
                <a:ea typeface="Fredoka"/>
                <a:cs typeface="Fredoka"/>
                <a:sym typeface="Fredoka"/>
              </a:rPr>
              <a:t>x</a:t>
            </a:r>
            <a:r>
              <a:rPr lang="en-US" sz="5999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 value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-3883786">
            <a:off x="13894499" y="-2467376"/>
            <a:ext cx="4146901" cy="6163954"/>
            <a:chOff x="0" y="0"/>
            <a:chExt cx="3175000" cy="4719320"/>
          </a:xfrm>
        </p:grpSpPr>
        <p:sp>
          <p:nvSpPr>
            <p:cNvPr name="Freeform 4" id="4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3593" t="0" r="-237551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4"/>
              <a:stretch>
                <a:fillRect l="-4322" t="-3535" r="-518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6438578">
            <a:off x="632588" y="6941815"/>
            <a:ext cx="4146901" cy="6163954"/>
            <a:chOff x="0" y="0"/>
            <a:chExt cx="3175000" cy="4719320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3593" t="0" r="-237551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4"/>
              <a:stretch>
                <a:fillRect l="-4322" t="-3535" r="-518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-7307119">
            <a:off x="-6472809" y="5921589"/>
            <a:ext cx="10902197" cy="7550781"/>
            <a:chOff x="0" y="0"/>
            <a:chExt cx="3429000" cy="23749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5"/>
              <a:stretch>
                <a:fillRect l="0" t="-278" r="0" b="-278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6"/>
              <a:stretch>
                <a:fillRect l="-2902" t="-10996" r="-2492" b="-11124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-7307119">
            <a:off x="13862558" y="-3533092"/>
            <a:ext cx="10902197" cy="7550781"/>
            <a:chOff x="0" y="0"/>
            <a:chExt cx="3429000" cy="23749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5"/>
              <a:stretch>
                <a:fillRect l="0" t="-278" r="0" b="-278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6"/>
              <a:stretch>
                <a:fillRect l="-2902" t="-10996" r="-2492" b="-11124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6388641">
            <a:off x="-1851477" y="-1782207"/>
            <a:ext cx="4019186" cy="6136162"/>
          </a:xfrm>
          <a:custGeom>
            <a:avLst/>
            <a:gdLst/>
            <a:ahLst/>
            <a:cxnLst/>
            <a:rect r="r" b="b" t="t" l="l"/>
            <a:pathLst>
              <a:path h="6136162" w="4019186">
                <a:moveTo>
                  <a:pt x="0" y="0"/>
                </a:moveTo>
                <a:lnTo>
                  <a:pt x="4019186" y="0"/>
                </a:lnTo>
                <a:lnTo>
                  <a:pt x="4019186" y="6136163"/>
                </a:lnTo>
                <a:lnTo>
                  <a:pt x="0" y="61361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60405">
            <a:off x="15165536" y="6265084"/>
            <a:ext cx="3507936" cy="4278879"/>
          </a:xfrm>
          <a:custGeom>
            <a:avLst/>
            <a:gdLst/>
            <a:ahLst/>
            <a:cxnLst/>
            <a:rect r="r" b="b" t="t" l="l"/>
            <a:pathLst>
              <a:path h="4278879" w="3507936">
                <a:moveTo>
                  <a:pt x="0" y="0"/>
                </a:moveTo>
                <a:lnTo>
                  <a:pt x="3507936" y="0"/>
                </a:lnTo>
                <a:lnTo>
                  <a:pt x="3507936" y="4278879"/>
                </a:lnTo>
                <a:lnTo>
                  <a:pt x="0" y="42788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055540" y="2032394"/>
            <a:ext cx="12238167" cy="7181760"/>
          </a:xfrm>
          <a:custGeom>
            <a:avLst/>
            <a:gdLst/>
            <a:ahLst/>
            <a:cxnLst/>
            <a:rect r="r" b="b" t="t" l="l"/>
            <a:pathLst>
              <a:path h="7181760" w="12238167">
                <a:moveTo>
                  <a:pt x="0" y="0"/>
                </a:moveTo>
                <a:lnTo>
                  <a:pt x="12238168" y="0"/>
                </a:lnTo>
                <a:lnTo>
                  <a:pt x="12238168" y="7181759"/>
                </a:lnTo>
                <a:lnTo>
                  <a:pt x="0" y="71817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24396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963692" y="8404524"/>
            <a:ext cx="9330016" cy="805915"/>
          </a:xfrm>
          <a:custGeom>
            <a:avLst/>
            <a:gdLst/>
            <a:ahLst/>
            <a:cxnLst/>
            <a:rect r="r" b="b" t="t" l="l"/>
            <a:pathLst>
              <a:path h="805915" w="9330016">
                <a:moveTo>
                  <a:pt x="0" y="0"/>
                </a:moveTo>
                <a:lnTo>
                  <a:pt x="9330016" y="0"/>
                </a:lnTo>
                <a:lnTo>
                  <a:pt x="9330016" y="805915"/>
                </a:lnTo>
                <a:lnTo>
                  <a:pt x="0" y="80591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670191" y="471487"/>
            <a:ext cx="6903244" cy="100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Changes in </a:t>
            </a:r>
            <a:r>
              <a:rPr lang="en-US" sz="5999">
                <a:solidFill>
                  <a:srgbClr val="605048"/>
                </a:solidFill>
                <a:latin typeface="Fredoka"/>
                <a:ea typeface="Fredoka"/>
                <a:cs typeface="Fredoka"/>
                <a:sym typeface="Fredoka"/>
              </a:rPr>
              <a:t>x</a:t>
            </a:r>
            <a:r>
              <a:rPr lang="en-US" sz="5999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 value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-3883786">
            <a:off x="13894499" y="-2467376"/>
            <a:ext cx="4146901" cy="6163954"/>
            <a:chOff x="0" y="0"/>
            <a:chExt cx="3175000" cy="4719320"/>
          </a:xfrm>
        </p:grpSpPr>
        <p:sp>
          <p:nvSpPr>
            <p:cNvPr name="Freeform 4" id="4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3593" t="0" r="-237551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4"/>
              <a:stretch>
                <a:fillRect l="-4322" t="-3535" r="-518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6438578">
            <a:off x="632588" y="6941815"/>
            <a:ext cx="4146901" cy="6163954"/>
            <a:chOff x="0" y="0"/>
            <a:chExt cx="3175000" cy="4719320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3593" t="0" r="-237551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4"/>
              <a:stretch>
                <a:fillRect l="-4322" t="-3535" r="-518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-7307119">
            <a:off x="-6472809" y="5921589"/>
            <a:ext cx="10902197" cy="7550781"/>
            <a:chOff x="0" y="0"/>
            <a:chExt cx="3429000" cy="23749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5"/>
              <a:stretch>
                <a:fillRect l="0" t="-278" r="0" b="-278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6"/>
              <a:stretch>
                <a:fillRect l="-2902" t="-10996" r="-2492" b="-11124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-7307119">
            <a:off x="13862558" y="-3533092"/>
            <a:ext cx="10902197" cy="7550781"/>
            <a:chOff x="0" y="0"/>
            <a:chExt cx="3429000" cy="23749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5"/>
              <a:stretch>
                <a:fillRect l="0" t="-278" r="0" b="-278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6"/>
              <a:stretch>
                <a:fillRect l="-2902" t="-10996" r="-2492" b="-11124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6388641">
            <a:off x="-1851477" y="-1782207"/>
            <a:ext cx="4019186" cy="6136162"/>
          </a:xfrm>
          <a:custGeom>
            <a:avLst/>
            <a:gdLst/>
            <a:ahLst/>
            <a:cxnLst/>
            <a:rect r="r" b="b" t="t" l="l"/>
            <a:pathLst>
              <a:path h="6136162" w="4019186">
                <a:moveTo>
                  <a:pt x="0" y="0"/>
                </a:moveTo>
                <a:lnTo>
                  <a:pt x="4019186" y="0"/>
                </a:lnTo>
                <a:lnTo>
                  <a:pt x="4019186" y="6136163"/>
                </a:lnTo>
                <a:lnTo>
                  <a:pt x="0" y="61361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60405">
            <a:off x="15165536" y="6265084"/>
            <a:ext cx="3507936" cy="4278879"/>
          </a:xfrm>
          <a:custGeom>
            <a:avLst/>
            <a:gdLst/>
            <a:ahLst/>
            <a:cxnLst/>
            <a:rect r="r" b="b" t="t" l="l"/>
            <a:pathLst>
              <a:path h="4278879" w="3507936">
                <a:moveTo>
                  <a:pt x="0" y="0"/>
                </a:moveTo>
                <a:lnTo>
                  <a:pt x="3507936" y="0"/>
                </a:lnTo>
                <a:lnTo>
                  <a:pt x="3507936" y="4278879"/>
                </a:lnTo>
                <a:lnTo>
                  <a:pt x="0" y="42788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994292" y="2032394"/>
            <a:ext cx="12394541" cy="7225906"/>
          </a:xfrm>
          <a:custGeom>
            <a:avLst/>
            <a:gdLst/>
            <a:ahLst/>
            <a:cxnLst/>
            <a:rect r="r" b="b" t="t" l="l"/>
            <a:pathLst>
              <a:path h="7225906" w="12394541">
                <a:moveTo>
                  <a:pt x="0" y="0"/>
                </a:moveTo>
                <a:lnTo>
                  <a:pt x="12394541" y="0"/>
                </a:lnTo>
                <a:lnTo>
                  <a:pt x="12394541" y="7225906"/>
                </a:lnTo>
                <a:lnTo>
                  <a:pt x="0" y="72259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1845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098386" y="8404524"/>
            <a:ext cx="9290447" cy="824408"/>
          </a:xfrm>
          <a:custGeom>
            <a:avLst/>
            <a:gdLst/>
            <a:ahLst/>
            <a:cxnLst/>
            <a:rect r="r" b="b" t="t" l="l"/>
            <a:pathLst>
              <a:path h="824408" w="9290447">
                <a:moveTo>
                  <a:pt x="0" y="0"/>
                </a:moveTo>
                <a:lnTo>
                  <a:pt x="9290447" y="0"/>
                </a:lnTo>
                <a:lnTo>
                  <a:pt x="9290447" y="824408"/>
                </a:lnTo>
                <a:lnTo>
                  <a:pt x="0" y="82440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656073" y="471487"/>
            <a:ext cx="6931479" cy="100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Changes in </a:t>
            </a:r>
            <a:r>
              <a:rPr lang="en-US" sz="5999">
                <a:solidFill>
                  <a:srgbClr val="605048"/>
                </a:solidFill>
                <a:latin typeface="Fredoka"/>
                <a:ea typeface="Fredoka"/>
                <a:cs typeface="Fredoka"/>
                <a:sym typeface="Fredoka"/>
              </a:rPr>
              <a:t>y</a:t>
            </a:r>
            <a:r>
              <a:rPr lang="en-US" sz="5999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 value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-3883786">
            <a:off x="13894499" y="-2467376"/>
            <a:ext cx="4146901" cy="6163954"/>
            <a:chOff x="0" y="0"/>
            <a:chExt cx="3175000" cy="4719320"/>
          </a:xfrm>
        </p:grpSpPr>
        <p:sp>
          <p:nvSpPr>
            <p:cNvPr name="Freeform 4" id="4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3593" t="0" r="-237551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4"/>
              <a:stretch>
                <a:fillRect l="-4322" t="-3535" r="-518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6438578">
            <a:off x="632588" y="6941815"/>
            <a:ext cx="4146901" cy="6163954"/>
            <a:chOff x="0" y="0"/>
            <a:chExt cx="3175000" cy="4719320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3593" t="0" r="-237551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4"/>
              <a:stretch>
                <a:fillRect l="-4322" t="-3535" r="-518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-7307119">
            <a:off x="-6472809" y="5921589"/>
            <a:ext cx="10902197" cy="7550781"/>
            <a:chOff x="0" y="0"/>
            <a:chExt cx="3429000" cy="23749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5"/>
              <a:stretch>
                <a:fillRect l="0" t="-278" r="0" b="-278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6"/>
              <a:stretch>
                <a:fillRect l="-2902" t="-10996" r="-2492" b="-11124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-7307119">
            <a:off x="13862558" y="-3533092"/>
            <a:ext cx="10902197" cy="7550781"/>
            <a:chOff x="0" y="0"/>
            <a:chExt cx="3429000" cy="23749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5"/>
              <a:stretch>
                <a:fillRect l="0" t="-278" r="0" b="-278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6"/>
              <a:stretch>
                <a:fillRect l="-2902" t="-10996" r="-2492" b="-11124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6388641">
            <a:off x="-1851477" y="-1782207"/>
            <a:ext cx="4019186" cy="6136162"/>
          </a:xfrm>
          <a:custGeom>
            <a:avLst/>
            <a:gdLst/>
            <a:ahLst/>
            <a:cxnLst/>
            <a:rect r="r" b="b" t="t" l="l"/>
            <a:pathLst>
              <a:path h="6136162" w="4019186">
                <a:moveTo>
                  <a:pt x="0" y="0"/>
                </a:moveTo>
                <a:lnTo>
                  <a:pt x="4019186" y="0"/>
                </a:lnTo>
                <a:lnTo>
                  <a:pt x="4019186" y="6136163"/>
                </a:lnTo>
                <a:lnTo>
                  <a:pt x="0" y="61361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60405">
            <a:off x="15165536" y="6265084"/>
            <a:ext cx="3507936" cy="4278879"/>
          </a:xfrm>
          <a:custGeom>
            <a:avLst/>
            <a:gdLst/>
            <a:ahLst/>
            <a:cxnLst/>
            <a:rect r="r" b="b" t="t" l="l"/>
            <a:pathLst>
              <a:path h="4278879" w="3507936">
                <a:moveTo>
                  <a:pt x="0" y="0"/>
                </a:moveTo>
                <a:lnTo>
                  <a:pt x="3507936" y="0"/>
                </a:lnTo>
                <a:lnTo>
                  <a:pt x="3507936" y="4278879"/>
                </a:lnTo>
                <a:lnTo>
                  <a:pt x="0" y="42788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994292" y="2032394"/>
            <a:ext cx="12394541" cy="7222008"/>
          </a:xfrm>
          <a:custGeom>
            <a:avLst/>
            <a:gdLst/>
            <a:ahLst/>
            <a:cxnLst/>
            <a:rect r="r" b="b" t="t" l="l"/>
            <a:pathLst>
              <a:path h="7222008" w="12394541">
                <a:moveTo>
                  <a:pt x="0" y="0"/>
                </a:moveTo>
                <a:lnTo>
                  <a:pt x="12394541" y="0"/>
                </a:lnTo>
                <a:lnTo>
                  <a:pt x="12394541" y="7222008"/>
                </a:lnTo>
                <a:lnTo>
                  <a:pt x="0" y="722200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1563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053893" y="8388911"/>
            <a:ext cx="9334940" cy="865491"/>
          </a:xfrm>
          <a:custGeom>
            <a:avLst/>
            <a:gdLst/>
            <a:ahLst/>
            <a:cxnLst/>
            <a:rect r="r" b="b" t="t" l="l"/>
            <a:pathLst>
              <a:path h="865491" w="9334940">
                <a:moveTo>
                  <a:pt x="0" y="0"/>
                </a:moveTo>
                <a:lnTo>
                  <a:pt x="9334940" y="0"/>
                </a:lnTo>
                <a:lnTo>
                  <a:pt x="9334940" y="865491"/>
                </a:lnTo>
                <a:lnTo>
                  <a:pt x="0" y="86549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656073" y="471487"/>
            <a:ext cx="6931479" cy="100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Changes in </a:t>
            </a:r>
            <a:r>
              <a:rPr lang="en-US" sz="5999">
                <a:solidFill>
                  <a:srgbClr val="605048"/>
                </a:solidFill>
                <a:latin typeface="Fredoka"/>
                <a:ea typeface="Fredoka"/>
                <a:cs typeface="Fredoka"/>
                <a:sym typeface="Fredoka"/>
              </a:rPr>
              <a:t>y</a:t>
            </a:r>
            <a:r>
              <a:rPr lang="en-US" sz="5999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 value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-999611">
            <a:off x="5202483" y="2340477"/>
            <a:ext cx="10183769" cy="7053203"/>
            <a:chOff x="0" y="0"/>
            <a:chExt cx="3429000" cy="23749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3"/>
              <a:stretch>
                <a:fillRect l="0" t="-278" r="0" b="-278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t="-10996" r="-2492" b="-11124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-9718871">
            <a:off x="8952017" y="2156731"/>
            <a:ext cx="4725703" cy="7024285"/>
            <a:chOff x="0" y="0"/>
            <a:chExt cx="3175000" cy="4719320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13593" t="0" r="-237551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6"/>
              <a:stretch>
                <a:fillRect l="-4322" t="-3535" r="-518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-331097">
            <a:off x="492784" y="1206270"/>
            <a:ext cx="11302659" cy="8305899"/>
          </a:xfrm>
          <a:custGeom>
            <a:avLst/>
            <a:gdLst/>
            <a:ahLst/>
            <a:cxnLst/>
            <a:rect r="r" b="b" t="t" l="l"/>
            <a:pathLst>
              <a:path h="8305899" w="11302659">
                <a:moveTo>
                  <a:pt x="0" y="0"/>
                </a:moveTo>
                <a:lnTo>
                  <a:pt x="11302659" y="0"/>
                </a:lnTo>
                <a:lnTo>
                  <a:pt x="11302659" y="8305899"/>
                </a:lnTo>
                <a:lnTo>
                  <a:pt x="0" y="83058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8718388">
            <a:off x="11706094" y="6808311"/>
            <a:ext cx="12128005" cy="7794293"/>
          </a:xfrm>
          <a:custGeom>
            <a:avLst/>
            <a:gdLst/>
            <a:ahLst/>
            <a:cxnLst/>
            <a:rect r="r" b="b" t="t" l="l"/>
            <a:pathLst>
              <a:path h="7794293" w="12128005">
                <a:moveTo>
                  <a:pt x="0" y="0"/>
                </a:moveTo>
                <a:lnTo>
                  <a:pt x="12128005" y="0"/>
                </a:lnTo>
                <a:lnTo>
                  <a:pt x="12128005" y="7794294"/>
                </a:lnTo>
                <a:lnTo>
                  <a:pt x="0" y="77942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88402">
            <a:off x="9899470" y="3956895"/>
            <a:ext cx="5317469" cy="5277431"/>
          </a:xfrm>
          <a:custGeom>
            <a:avLst/>
            <a:gdLst/>
            <a:ahLst/>
            <a:cxnLst/>
            <a:rect r="r" b="b" t="t" l="l"/>
            <a:pathLst>
              <a:path h="5277431" w="5317469">
                <a:moveTo>
                  <a:pt x="0" y="0"/>
                </a:moveTo>
                <a:lnTo>
                  <a:pt x="5317469" y="0"/>
                </a:lnTo>
                <a:lnTo>
                  <a:pt x="5317469" y="5277431"/>
                </a:lnTo>
                <a:lnTo>
                  <a:pt x="0" y="527743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2865" t="-4176" r="-29904" b="-7756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3251596">
            <a:off x="16227377" y="-1064677"/>
            <a:ext cx="3085439" cy="7167733"/>
          </a:xfrm>
          <a:custGeom>
            <a:avLst/>
            <a:gdLst/>
            <a:ahLst/>
            <a:cxnLst/>
            <a:rect r="r" b="b" t="t" l="l"/>
            <a:pathLst>
              <a:path h="7167733" w="3085439">
                <a:moveTo>
                  <a:pt x="0" y="0"/>
                </a:moveTo>
                <a:lnTo>
                  <a:pt x="3085439" y="0"/>
                </a:lnTo>
                <a:lnTo>
                  <a:pt x="3085439" y="7167733"/>
                </a:lnTo>
                <a:lnTo>
                  <a:pt x="0" y="716773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6935" t="0" r="-17839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856592">
            <a:off x="15465896" y="7138800"/>
            <a:ext cx="3586808" cy="5383577"/>
          </a:xfrm>
          <a:custGeom>
            <a:avLst/>
            <a:gdLst/>
            <a:ahLst/>
            <a:cxnLst/>
            <a:rect r="r" b="b" t="t" l="l"/>
            <a:pathLst>
              <a:path h="5383577" w="3586808">
                <a:moveTo>
                  <a:pt x="0" y="0"/>
                </a:moveTo>
                <a:lnTo>
                  <a:pt x="3586808" y="0"/>
                </a:lnTo>
                <a:lnTo>
                  <a:pt x="3586808" y="5383577"/>
                </a:lnTo>
                <a:lnTo>
                  <a:pt x="0" y="538357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27259">
            <a:off x="6045169" y="1048914"/>
            <a:ext cx="1077748" cy="1098342"/>
          </a:xfrm>
          <a:custGeom>
            <a:avLst/>
            <a:gdLst/>
            <a:ahLst/>
            <a:cxnLst/>
            <a:rect r="r" b="b" t="t" l="l"/>
            <a:pathLst>
              <a:path h="1098342" w="1077748">
                <a:moveTo>
                  <a:pt x="0" y="0"/>
                </a:moveTo>
                <a:lnTo>
                  <a:pt x="1077748" y="0"/>
                </a:lnTo>
                <a:lnTo>
                  <a:pt x="1077748" y="1098342"/>
                </a:lnTo>
                <a:lnTo>
                  <a:pt x="0" y="109834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2700000">
            <a:off x="-3021635" y="2042349"/>
            <a:ext cx="5117166" cy="1272895"/>
          </a:xfrm>
          <a:custGeom>
            <a:avLst/>
            <a:gdLst/>
            <a:ahLst/>
            <a:cxnLst/>
            <a:rect r="r" b="b" t="t" l="l"/>
            <a:pathLst>
              <a:path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3569674">
            <a:off x="-2435523" y="-1078537"/>
            <a:ext cx="3944942" cy="3875906"/>
          </a:xfrm>
          <a:custGeom>
            <a:avLst/>
            <a:gdLst/>
            <a:ahLst/>
            <a:cxnLst/>
            <a:rect r="r" b="b" t="t" l="l"/>
            <a:pathLst>
              <a:path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589566">
            <a:off x="10272694" y="4317465"/>
            <a:ext cx="4571021" cy="4556290"/>
          </a:xfrm>
          <a:custGeom>
            <a:avLst/>
            <a:gdLst/>
            <a:ahLst/>
            <a:cxnLst/>
            <a:rect r="r" b="b" t="t" l="l"/>
            <a:pathLst>
              <a:path h="4556290" w="4571021">
                <a:moveTo>
                  <a:pt x="0" y="0"/>
                </a:moveTo>
                <a:lnTo>
                  <a:pt x="4571022" y="0"/>
                </a:lnTo>
                <a:lnTo>
                  <a:pt x="4571022" y="4556291"/>
                </a:lnTo>
                <a:lnTo>
                  <a:pt x="0" y="455629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118324" t="-133632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-380228">
            <a:off x="1097849" y="4278448"/>
            <a:ext cx="4747495" cy="191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Agile Li"/>
                <a:ea typeface="Agile Li"/>
                <a:cs typeface="Agile Li"/>
                <a:sym typeface="Agile Li"/>
              </a:rPr>
              <a:t>x% y%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5271FF"/>
                </a:solidFill>
                <a:latin typeface="Agile Li"/>
                <a:ea typeface="Agile Li"/>
                <a:cs typeface="Agile Li"/>
                <a:sym typeface="Agile Li"/>
              </a:rPr>
              <a:t>x</a:t>
            </a:r>
            <a:r>
              <a:rPr lang="en-US" sz="5199">
                <a:solidFill>
                  <a:srgbClr val="000000"/>
                </a:solidFill>
                <a:latin typeface="Agile Li"/>
                <a:ea typeface="Agile Li"/>
                <a:cs typeface="Agile Li"/>
                <a:sym typeface="Agile Li"/>
              </a:rPr>
              <a:t> pos </a:t>
            </a:r>
            <a:r>
              <a:rPr lang="en-US" sz="5199">
                <a:solidFill>
                  <a:srgbClr val="5271FF"/>
                </a:solidFill>
                <a:latin typeface="Agile Li"/>
                <a:ea typeface="Agile Li"/>
                <a:cs typeface="Agile Li"/>
                <a:sym typeface="Agile Li"/>
              </a:rPr>
              <a:t>y</a:t>
            </a:r>
            <a:r>
              <a:rPr lang="en-US" sz="5199">
                <a:solidFill>
                  <a:srgbClr val="000000"/>
                </a:solidFill>
                <a:latin typeface="Agile Li"/>
                <a:ea typeface="Agile Li"/>
                <a:cs typeface="Agile Li"/>
                <a:sym typeface="Agile Li"/>
              </a:rPr>
              <a:t> pos</a:t>
            </a:r>
          </a:p>
        </p:txBody>
      </p:sp>
      <p:grpSp>
        <p:nvGrpSpPr>
          <p:cNvPr name="Group 19" id="19"/>
          <p:cNvGrpSpPr/>
          <p:nvPr/>
        </p:nvGrpSpPr>
        <p:grpSpPr>
          <a:xfrm rot="-387230">
            <a:off x="5275488" y="5181564"/>
            <a:ext cx="717753" cy="717753"/>
            <a:chOff x="0" y="0"/>
            <a:chExt cx="515678" cy="51567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15678" cy="515678"/>
            </a:xfrm>
            <a:custGeom>
              <a:avLst/>
              <a:gdLst/>
              <a:ahLst/>
              <a:cxnLst/>
              <a:rect r="r" b="b" t="t" l="l"/>
              <a:pathLst>
                <a:path h="515678" w="515678">
                  <a:moveTo>
                    <a:pt x="200174" y="0"/>
                  </a:moveTo>
                  <a:lnTo>
                    <a:pt x="315504" y="0"/>
                  </a:lnTo>
                  <a:cubicBezTo>
                    <a:pt x="426057" y="0"/>
                    <a:pt x="515678" y="89621"/>
                    <a:pt x="515678" y="200174"/>
                  </a:cubicBezTo>
                  <a:lnTo>
                    <a:pt x="515678" y="315504"/>
                  </a:lnTo>
                  <a:cubicBezTo>
                    <a:pt x="515678" y="368594"/>
                    <a:pt x="494589" y="419509"/>
                    <a:pt x="457049" y="457049"/>
                  </a:cubicBezTo>
                  <a:cubicBezTo>
                    <a:pt x="419509" y="494589"/>
                    <a:pt x="368594" y="515678"/>
                    <a:pt x="315504" y="515678"/>
                  </a:cubicBezTo>
                  <a:lnTo>
                    <a:pt x="200174" y="515678"/>
                  </a:lnTo>
                  <a:cubicBezTo>
                    <a:pt x="147085" y="515678"/>
                    <a:pt x="96170" y="494589"/>
                    <a:pt x="58630" y="457049"/>
                  </a:cubicBezTo>
                  <a:cubicBezTo>
                    <a:pt x="21090" y="419509"/>
                    <a:pt x="0" y="368594"/>
                    <a:pt x="0" y="315504"/>
                  </a:cubicBezTo>
                  <a:lnTo>
                    <a:pt x="0" y="200174"/>
                  </a:lnTo>
                  <a:cubicBezTo>
                    <a:pt x="0" y="147085"/>
                    <a:pt x="21090" y="96170"/>
                    <a:pt x="58630" y="58630"/>
                  </a:cubicBezTo>
                  <a:cubicBezTo>
                    <a:pt x="96170" y="21090"/>
                    <a:pt x="147085" y="0"/>
                    <a:pt x="200174" y="0"/>
                  </a:cubicBezTo>
                  <a:close/>
                </a:path>
              </a:pathLst>
            </a:custGeom>
            <a:solidFill>
              <a:srgbClr val="FF66C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515678" cy="5537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564797">
            <a:off x="12800296" y="5178800"/>
            <a:ext cx="1736402" cy="1604733"/>
            <a:chOff x="0" y="0"/>
            <a:chExt cx="1142635" cy="105599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42635" cy="1055991"/>
            </a:xfrm>
            <a:custGeom>
              <a:avLst/>
              <a:gdLst/>
              <a:ahLst/>
              <a:cxnLst/>
              <a:rect r="r" b="b" t="t" l="l"/>
              <a:pathLst>
                <a:path h="1055991" w="1142635">
                  <a:moveTo>
                    <a:pt x="82743" y="0"/>
                  </a:moveTo>
                  <a:lnTo>
                    <a:pt x="1059892" y="0"/>
                  </a:lnTo>
                  <a:cubicBezTo>
                    <a:pt x="1105590" y="0"/>
                    <a:pt x="1142635" y="37045"/>
                    <a:pt x="1142635" y="82743"/>
                  </a:cubicBezTo>
                  <a:lnTo>
                    <a:pt x="1142635" y="973247"/>
                  </a:lnTo>
                  <a:cubicBezTo>
                    <a:pt x="1142635" y="995192"/>
                    <a:pt x="1133918" y="1016238"/>
                    <a:pt x="1118400" y="1031756"/>
                  </a:cubicBezTo>
                  <a:cubicBezTo>
                    <a:pt x="1102883" y="1047273"/>
                    <a:pt x="1081837" y="1055991"/>
                    <a:pt x="1059892" y="1055991"/>
                  </a:cubicBezTo>
                  <a:lnTo>
                    <a:pt x="82743" y="1055991"/>
                  </a:lnTo>
                  <a:cubicBezTo>
                    <a:pt x="37045" y="1055991"/>
                    <a:pt x="0" y="1018945"/>
                    <a:pt x="0" y="973247"/>
                  </a:cubicBezTo>
                  <a:lnTo>
                    <a:pt x="0" y="82743"/>
                  </a:lnTo>
                  <a:cubicBezTo>
                    <a:pt x="0" y="37045"/>
                    <a:pt x="37045" y="0"/>
                    <a:pt x="82743" y="0"/>
                  </a:cubicBezTo>
                  <a:close/>
                </a:path>
              </a:pathLst>
            </a:custGeom>
            <a:solidFill>
              <a:srgbClr val="FF66C4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142635" cy="10940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-331461">
            <a:off x="607120" y="2325195"/>
            <a:ext cx="10666238" cy="1431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186"/>
              </a:lnSpc>
            </a:pPr>
            <a:r>
              <a:rPr lang="en-US" sz="9900" spc="237">
                <a:solidFill>
                  <a:srgbClr val="605048"/>
                </a:solidFill>
                <a:latin typeface="Carelia"/>
                <a:ea typeface="Carelia"/>
                <a:cs typeface="Carelia"/>
                <a:sym typeface="Carelia"/>
              </a:rPr>
              <a:t>Property Values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-3883786">
            <a:off x="13894499" y="-2467376"/>
            <a:ext cx="4146901" cy="6163954"/>
            <a:chOff x="0" y="0"/>
            <a:chExt cx="3175000" cy="4719320"/>
          </a:xfrm>
        </p:grpSpPr>
        <p:sp>
          <p:nvSpPr>
            <p:cNvPr name="Freeform 4" id="4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3593" t="0" r="-237551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4"/>
              <a:stretch>
                <a:fillRect l="-4322" t="-3535" r="-518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6438578">
            <a:off x="632588" y="6941815"/>
            <a:ext cx="4146901" cy="6163954"/>
            <a:chOff x="0" y="0"/>
            <a:chExt cx="3175000" cy="4719320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3593" t="0" r="-237551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4"/>
              <a:stretch>
                <a:fillRect l="-4322" t="-3535" r="-518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-7307119">
            <a:off x="-6472809" y="5921589"/>
            <a:ext cx="10902197" cy="7550781"/>
            <a:chOff x="0" y="0"/>
            <a:chExt cx="3429000" cy="23749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5"/>
              <a:stretch>
                <a:fillRect l="0" t="-278" r="0" b="-278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6"/>
              <a:stretch>
                <a:fillRect l="-2902" t="-10996" r="-2492" b="-11124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-7307119">
            <a:off x="13862558" y="-3533092"/>
            <a:ext cx="10902197" cy="7550781"/>
            <a:chOff x="0" y="0"/>
            <a:chExt cx="3429000" cy="23749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5"/>
              <a:stretch>
                <a:fillRect l="0" t="-278" r="0" b="-278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6"/>
              <a:stretch>
                <a:fillRect l="-2902" t="-10996" r="-2492" b="-11124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6388641">
            <a:off x="-1851477" y="-1782207"/>
            <a:ext cx="4019186" cy="6136162"/>
          </a:xfrm>
          <a:custGeom>
            <a:avLst/>
            <a:gdLst/>
            <a:ahLst/>
            <a:cxnLst/>
            <a:rect r="r" b="b" t="t" l="l"/>
            <a:pathLst>
              <a:path h="6136162" w="4019186">
                <a:moveTo>
                  <a:pt x="0" y="0"/>
                </a:moveTo>
                <a:lnTo>
                  <a:pt x="4019186" y="0"/>
                </a:lnTo>
                <a:lnTo>
                  <a:pt x="4019186" y="6136163"/>
                </a:lnTo>
                <a:lnTo>
                  <a:pt x="0" y="61361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60405">
            <a:off x="15165536" y="6265084"/>
            <a:ext cx="3507936" cy="4278879"/>
          </a:xfrm>
          <a:custGeom>
            <a:avLst/>
            <a:gdLst/>
            <a:ahLst/>
            <a:cxnLst/>
            <a:rect r="r" b="b" t="t" l="l"/>
            <a:pathLst>
              <a:path h="4278879" w="3507936">
                <a:moveTo>
                  <a:pt x="0" y="0"/>
                </a:moveTo>
                <a:lnTo>
                  <a:pt x="3507936" y="0"/>
                </a:lnTo>
                <a:lnTo>
                  <a:pt x="3507936" y="4278879"/>
                </a:lnTo>
                <a:lnTo>
                  <a:pt x="0" y="42788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753748" y="2243387"/>
            <a:ext cx="12780504" cy="6454154"/>
          </a:xfrm>
          <a:custGeom>
            <a:avLst/>
            <a:gdLst/>
            <a:ahLst/>
            <a:cxnLst/>
            <a:rect r="r" b="b" t="t" l="l"/>
            <a:pathLst>
              <a:path h="6454154" w="12780504">
                <a:moveTo>
                  <a:pt x="0" y="0"/>
                </a:moveTo>
                <a:lnTo>
                  <a:pt x="12780504" y="0"/>
                </a:lnTo>
                <a:lnTo>
                  <a:pt x="12780504" y="6454154"/>
                </a:lnTo>
                <a:lnTo>
                  <a:pt x="0" y="64541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155210" y="7883283"/>
            <a:ext cx="9379042" cy="814258"/>
          </a:xfrm>
          <a:custGeom>
            <a:avLst/>
            <a:gdLst/>
            <a:ahLst/>
            <a:cxnLst/>
            <a:rect r="r" b="b" t="t" l="l"/>
            <a:pathLst>
              <a:path h="814258" w="9379042">
                <a:moveTo>
                  <a:pt x="0" y="0"/>
                </a:moveTo>
                <a:lnTo>
                  <a:pt x="9379042" y="0"/>
                </a:lnTo>
                <a:lnTo>
                  <a:pt x="9379042" y="814258"/>
                </a:lnTo>
                <a:lnTo>
                  <a:pt x="0" y="8142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670191" y="728662"/>
            <a:ext cx="6903244" cy="100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Changes in </a:t>
            </a:r>
            <a:r>
              <a:rPr lang="en-US" sz="5999">
                <a:solidFill>
                  <a:srgbClr val="605048"/>
                </a:solidFill>
                <a:latin typeface="Fredoka"/>
                <a:ea typeface="Fredoka"/>
                <a:cs typeface="Fredoka"/>
                <a:sym typeface="Fredoka"/>
              </a:rPr>
              <a:t>x</a:t>
            </a:r>
            <a:r>
              <a:rPr lang="en-US" sz="5999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 value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-3883786">
            <a:off x="13894499" y="-2467376"/>
            <a:ext cx="4146901" cy="6163954"/>
            <a:chOff x="0" y="0"/>
            <a:chExt cx="3175000" cy="4719320"/>
          </a:xfrm>
        </p:grpSpPr>
        <p:sp>
          <p:nvSpPr>
            <p:cNvPr name="Freeform 4" id="4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3593" t="0" r="-237551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4"/>
              <a:stretch>
                <a:fillRect l="-4322" t="-3535" r="-518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6438578">
            <a:off x="632588" y="6941815"/>
            <a:ext cx="4146901" cy="6163954"/>
            <a:chOff x="0" y="0"/>
            <a:chExt cx="3175000" cy="4719320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3593" t="0" r="-237551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4"/>
              <a:stretch>
                <a:fillRect l="-4322" t="-3535" r="-518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-7307119">
            <a:off x="-6472809" y="5921589"/>
            <a:ext cx="10902197" cy="7550781"/>
            <a:chOff x="0" y="0"/>
            <a:chExt cx="3429000" cy="23749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5"/>
              <a:stretch>
                <a:fillRect l="0" t="-278" r="0" b="-278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6"/>
              <a:stretch>
                <a:fillRect l="-2902" t="-10996" r="-2492" b="-11124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-7307119">
            <a:off x="13862558" y="-3533092"/>
            <a:ext cx="10902197" cy="7550781"/>
            <a:chOff x="0" y="0"/>
            <a:chExt cx="3429000" cy="23749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5"/>
              <a:stretch>
                <a:fillRect l="0" t="-278" r="0" b="-278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6"/>
              <a:stretch>
                <a:fillRect l="-2902" t="-10996" r="-2492" b="-11124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6388641">
            <a:off x="-1851477" y="-1782207"/>
            <a:ext cx="4019186" cy="6136162"/>
          </a:xfrm>
          <a:custGeom>
            <a:avLst/>
            <a:gdLst/>
            <a:ahLst/>
            <a:cxnLst/>
            <a:rect r="r" b="b" t="t" l="l"/>
            <a:pathLst>
              <a:path h="6136162" w="4019186">
                <a:moveTo>
                  <a:pt x="0" y="0"/>
                </a:moveTo>
                <a:lnTo>
                  <a:pt x="4019186" y="0"/>
                </a:lnTo>
                <a:lnTo>
                  <a:pt x="4019186" y="6136163"/>
                </a:lnTo>
                <a:lnTo>
                  <a:pt x="0" y="61361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60405">
            <a:off x="15165536" y="6265084"/>
            <a:ext cx="3507936" cy="4278879"/>
          </a:xfrm>
          <a:custGeom>
            <a:avLst/>
            <a:gdLst/>
            <a:ahLst/>
            <a:cxnLst/>
            <a:rect r="r" b="b" t="t" l="l"/>
            <a:pathLst>
              <a:path h="4278879" w="3507936">
                <a:moveTo>
                  <a:pt x="0" y="0"/>
                </a:moveTo>
                <a:lnTo>
                  <a:pt x="3507936" y="0"/>
                </a:lnTo>
                <a:lnTo>
                  <a:pt x="3507936" y="4278879"/>
                </a:lnTo>
                <a:lnTo>
                  <a:pt x="0" y="42788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753748" y="2243387"/>
            <a:ext cx="12780504" cy="6417290"/>
          </a:xfrm>
          <a:custGeom>
            <a:avLst/>
            <a:gdLst/>
            <a:ahLst/>
            <a:cxnLst/>
            <a:rect r="r" b="b" t="t" l="l"/>
            <a:pathLst>
              <a:path h="6417290" w="12780504">
                <a:moveTo>
                  <a:pt x="0" y="0"/>
                </a:moveTo>
                <a:lnTo>
                  <a:pt x="12780504" y="0"/>
                </a:lnTo>
                <a:lnTo>
                  <a:pt x="12780504" y="6417289"/>
                </a:lnTo>
                <a:lnTo>
                  <a:pt x="0" y="64172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18747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126023" y="7918702"/>
            <a:ext cx="9408228" cy="741974"/>
          </a:xfrm>
          <a:custGeom>
            <a:avLst/>
            <a:gdLst/>
            <a:ahLst/>
            <a:cxnLst/>
            <a:rect r="r" b="b" t="t" l="l"/>
            <a:pathLst>
              <a:path h="741974" w="9408228">
                <a:moveTo>
                  <a:pt x="0" y="0"/>
                </a:moveTo>
                <a:lnTo>
                  <a:pt x="9408229" y="0"/>
                </a:lnTo>
                <a:lnTo>
                  <a:pt x="9408229" y="741974"/>
                </a:lnTo>
                <a:lnTo>
                  <a:pt x="0" y="74197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670191" y="728662"/>
            <a:ext cx="6903244" cy="100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Changes in </a:t>
            </a:r>
            <a:r>
              <a:rPr lang="en-US" sz="5999">
                <a:solidFill>
                  <a:srgbClr val="605048"/>
                </a:solidFill>
                <a:latin typeface="Fredoka"/>
                <a:ea typeface="Fredoka"/>
                <a:cs typeface="Fredoka"/>
                <a:sym typeface="Fredoka"/>
              </a:rPr>
              <a:t>x</a:t>
            </a:r>
            <a:r>
              <a:rPr lang="en-US" sz="5999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 value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-3883786">
            <a:off x="13894499" y="-2467376"/>
            <a:ext cx="4146901" cy="6163954"/>
            <a:chOff x="0" y="0"/>
            <a:chExt cx="3175000" cy="4719320"/>
          </a:xfrm>
        </p:grpSpPr>
        <p:sp>
          <p:nvSpPr>
            <p:cNvPr name="Freeform 4" id="4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3593" t="0" r="-237551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4"/>
              <a:stretch>
                <a:fillRect l="-4322" t="-3535" r="-518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6438578">
            <a:off x="632588" y="6941815"/>
            <a:ext cx="4146901" cy="6163954"/>
            <a:chOff x="0" y="0"/>
            <a:chExt cx="3175000" cy="4719320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3593" t="0" r="-237551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4"/>
              <a:stretch>
                <a:fillRect l="-4322" t="-3535" r="-518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-7307119">
            <a:off x="-6472809" y="5921589"/>
            <a:ext cx="10902197" cy="7550781"/>
            <a:chOff x="0" y="0"/>
            <a:chExt cx="3429000" cy="23749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5"/>
              <a:stretch>
                <a:fillRect l="0" t="-278" r="0" b="-278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6"/>
              <a:stretch>
                <a:fillRect l="-2902" t="-10996" r="-2492" b="-11124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-7307119">
            <a:off x="13862558" y="-3533092"/>
            <a:ext cx="10902197" cy="7550781"/>
            <a:chOff x="0" y="0"/>
            <a:chExt cx="3429000" cy="23749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5"/>
              <a:stretch>
                <a:fillRect l="0" t="-278" r="0" b="-278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6"/>
              <a:stretch>
                <a:fillRect l="-2902" t="-10996" r="-2492" b="-11124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6388641">
            <a:off x="-1851477" y="-1782207"/>
            <a:ext cx="4019186" cy="6136162"/>
          </a:xfrm>
          <a:custGeom>
            <a:avLst/>
            <a:gdLst/>
            <a:ahLst/>
            <a:cxnLst/>
            <a:rect r="r" b="b" t="t" l="l"/>
            <a:pathLst>
              <a:path h="6136162" w="4019186">
                <a:moveTo>
                  <a:pt x="0" y="0"/>
                </a:moveTo>
                <a:lnTo>
                  <a:pt x="4019186" y="0"/>
                </a:lnTo>
                <a:lnTo>
                  <a:pt x="4019186" y="6136163"/>
                </a:lnTo>
                <a:lnTo>
                  <a:pt x="0" y="61361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60405">
            <a:off x="15165536" y="6265084"/>
            <a:ext cx="3507936" cy="4278879"/>
          </a:xfrm>
          <a:custGeom>
            <a:avLst/>
            <a:gdLst/>
            <a:ahLst/>
            <a:cxnLst/>
            <a:rect r="r" b="b" t="t" l="l"/>
            <a:pathLst>
              <a:path h="4278879" w="3507936">
                <a:moveTo>
                  <a:pt x="0" y="0"/>
                </a:moveTo>
                <a:lnTo>
                  <a:pt x="3507936" y="0"/>
                </a:lnTo>
                <a:lnTo>
                  <a:pt x="3507936" y="4278879"/>
                </a:lnTo>
                <a:lnTo>
                  <a:pt x="0" y="42788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753748" y="2243387"/>
            <a:ext cx="12780504" cy="6384732"/>
          </a:xfrm>
          <a:custGeom>
            <a:avLst/>
            <a:gdLst/>
            <a:ahLst/>
            <a:cxnLst/>
            <a:rect r="r" b="b" t="t" l="l"/>
            <a:pathLst>
              <a:path h="6384732" w="12780504">
                <a:moveTo>
                  <a:pt x="0" y="0"/>
                </a:moveTo>
                <a:lnTo>
                  <a:pt x="12780504" y="0"/>
                </a:lnTo>
                <a:lnTo>
                  <a:pt x="12780504" y="6384732"/>
                </a:lnTo>
                <a:lnTo>
                  <a:pt x="0" y="63847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9094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160091" y="7872138"/>
            <a:ext cx="9374161" cy="755981"/>
          </a:xfrm>
          <a:custGeom>
            <a:avLst/>
            <a:gdLst/>
            <a:ahLst/>
            <a:cxnLst/>
            <a:rect r="r" b="b" t="t" l="l"/>
            <a:pathLst>
              <a:path h="755981" w="9374161">
                <a:moveTo>
                  <a:pt x="0" y="0"/>
                </a:moveTo>
                <a:lnTo>
                  <a:pt x="9374161" y="0"/>
                </a:lnTo>
                <a:lnTo>
                  <a:pt x="9374161" y="755981"/>
                </a:lnTo>
                <a:lnTo>
                  <a:pt x="0" y="75598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656073" y="728662"/>
            <a:ext cx="6931479" cy="100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Changes in </a:t>
            </a:r>
            <a:r>
              <a:rPr lang="en-US" sz="5999">
                <a:solidFill>
                  <a:srgbClr val="605048"/>
                </a:solidFill>
                <a:latin typeface="Fredoka"/>
                <a:ea typeface="Fredoka"/>
                <a:cs typeface="Fredoka"/>
                <a:sym typeface="Fredoka"/>
              </a:rPr>
              <a:t>y</a:t>
            </a:r>
            <a:r>
              <a:rPr lang="en-US" sz="5999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 value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-3883786">
            <a:off x="13894499" y="-2467376"/>
            <a:ext cx="4146901" cy="6163954"/>
            <a:chOff x="0" y="0"/>
            <a:chExt cx="3175000" cy="4719320"/>
          </a:xfrm>
        </p:grpSpPr>
        <p:sp>
          <p:nvSpPr>
            <p:cNvPr name="Freeform 4" id="4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3593" t="0" r="-237551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4"/>
              <a:stretch>
                <a:fillRect l="-4322" t="-3535" r="-518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6438578">
            <a:off x="632588" y="6941815"/>
            <a:ext cx="4146901" cy="6163954"/>
            <a:chOff x="0" y="0"/>
            <a:chExt cx="3175000" cy="4719320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3593" t="0" r="-237551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4"/>
              <a:stretch>
                <a:fillRect l="-4322" t="-3535" r="-518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-7307119">
            <a:off x="-6472809" y="5921589"/>
            <a:ext cx="10902197" cy="7550781"/>
            <a:chOff x="0" y="0"/>
            <a:chExt cx="3429000" cy="23749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5"/>
              <a:stretch>
                <a:fillRect l="0" t="-278" r="0" b="-278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6"/>
              <a:stretch>
                <a:fillRect l="-2902" t="-10996" r="-2492" b="-11124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-7307119">
            <a:off x="13862558" y="-3533092"/>
            <a:ext cx="10902197" cy="7550781"/>
            <a:chOff x="0" y="0"/>
            <a:chExt cx="3429000" cy="23749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5"/>
              <a:stretch>
                <a:fillRect l="0" t="-278" r="0" b="-278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6"/>
              <a:stretch>
                <a:fillRect l="-2902" t="-10996" r="-2492" b="-11124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6388641">
            <a:off x="-1851477" y="-1782207"/>
            <a:ext cx="4019186" cy="6136162"/>
          </a:xfrm>
          <a:custGeom>
            <a:avLst/>
            <a:gdLst/>
            <a:ahLst/>
            <a:cxnLst/>
            <a:rect r="r" b="b" t="t" l="l"/>
            <a:pathLst>
              <a:path h="6136162" w="4019186">
                <a:moveTo>
                  <a:pt x="0" y="0"/>
                </a:moveTo>
                <a:lnTo>
                  <a:pt x="4019186" y="0"/>
                </a:lnTo>
                <a:lnTo>
                  <a:pt x="4019186" y="6136163"/>
                </a:lnTo>
                <a:lnTo>
                  <a:pt x="0" y="61361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60405">
            <a:off x="15165536" y="6265084"/>
            <a:ext cx="3507936" cy="4278879"/>
          </a:xfrm>
          <a:custGeom>
            <a:avLst/>
            <a:gdLst/>
            <a:ahLst/>
            <a:cxnLst/>
            <a:rect r="r" b="b" t="t" l="l"/>
            <a:pathLst>
              <a:path h="4278879" w="3507936">
                <a:moveTo>
                  <a:pt x="0" y="0"/>
                </a:moveTo>
                <a:lnTo>
                  <a:pt x="3507936" y="0"/>
                </a:lnTo>
                <a:lnTo>
                  <a:pt x="3507936" y="4278879"/>
                </a:lnTo>
                <a:lnTo>
                  <a:pt x="0" y="42788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753748" y="2243387"/>
            <a:ext cx="12780504" cy="6417290"/>
          </a:xfrm>
          <a:custGeom>
            <a:avLst/>
            <a:gdLst/>
            <a:ahLst/>
            <a:cxnLst/>
            <a:rect r="r" b="b" t="t" l="l"/>
            <a:pathLst>
              <a:path h="6417290" w="12780504">
                <a:moveTo>
                  <a:pt x="0" y="0"/>
                </a:moveTo>
                <a:lnTo>
                  <a:pt x="12780504" y="0"/>
                </a:lnTo>
                <a:lnTo>
                  <a:pt x="12780504" y="6417289"/>
                </a:lnTo>
                <a:lnTo>
                  <a:pt x="0" y="64172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381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656073" y="728662"/>
            <a:ext cx="6931479" cy="100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Changes in </a:t>
            </a:r>
            <a:r>
              <a:rPr lang="en-US" sz="5999">
                <a:solidFill>
                  <a:srgbClr val="605048"/>
                </a:solidFill>
                <a:latin typeface="Fredoka"/>
                <a:ea typeface="Fredoka"/>
                <a:cs typeface="Fredoka"/>
                <a:sym typeface="Fredoka"/>
              </a:rPr>
              <a:t>y</a:t>
            </a:r>
            <a:r>
              <a:rPr lang="en-US" sz="5999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 value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6121176" y="7891054"/>
            <a:ext cx="9413076" cy="769623"/>
          </a:xfrm>
          <a:custGeom>
            <a:avLst/>
            <a:gdLst/>
            <a:ahLst/>
            <a:cxnLst/>
            <a:rect r="r" b="b" t="t" l="l"/>
            <a:pathLst>
              <a:path h="769623" w="9413076">
                <a:moveTo>
                  <a:pt x="0" y="0"/>
                </a:moveTo>
                <a:lnTo>
                  <a:pt x="9413076" y="0"/>
                </a:lnTo>
                <a:lnTo>
                  <a:pt x="9413076" y="769622"/>
                </a:lnTo>
                <a:lnTo>
                  <a:pt x="0" y="7696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94196" y="3546158"/>
            <a:ext cx="14899609" cy="3251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765"/>
              </a:lnSpc>
            </a:pPr>
            <a:r>
              <a:rPr lang="en-US" sz="11100">
                <a:solidFill>
                  <a:srgbClr val="605048"/>
                </a:solidFill>
                <a:latin typeface="Carelia"/>
                <a:ea typeface="Carelia"/>
                <a:cs typeface="Carelia"/>
                <a:sym typeface="Carelia"/>
              </a:rPr>
              <a:t>How to position a background-image ?</a:t>
            </a:r>
          </a:p>
        </p:txBody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6916213">
            <a:off x="-3660613" y="2985633"/>
            <a:ext cx="4146901" cy="6163954"/>
            <a:chOff x="0" y="0"/>
            <a:chExt cx="3175000" cy="4719320"/>
          </a:xfrm>
        </p:grpSpPr>
        <p:sp>
          <p:nvSpPr>
            <p:cNvPr name="Freeform 5" id="5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3593" t="0" r="-237551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4"/>
              <a:stretch>
                <a:fillRect l="-4322" t="-3535" r="-518" b="0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-4361421">
            <a:off x="16214549" y="-2435917"/>
            <a:ext cx="4146901" cy="6163954"/>
            <a:chOff x="0" y="0"/>
            <a:chExt cx="3175000" cy="471932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3593" t="0" r="-237551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4"/>
              <a:stretch>
                <a:fillRect l="-4322" t="-3535" r="-518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-4411358">
            <a:off x="17028377" y="7129948"/>
            <a:ext cx="3183184" cy="4859822"/>
          </a:xfrm>
          <a:custGeom>
            <a:avLst/>
            <a:gdLst/>
            <a:ahLst/>
            <a:cxnLst/>
            <a:rect r="r" b="b" t="t" l="l"/>
            <a:pathLst>
              <a:path h="4859822" w="3183184">
                <a:moveTo>
                  <a:pt x="0" y="0"/>
                </a:moveTo>
                <a:lnTo>
                  <a:pt x="3183184" y="0"/>
                </a:lnTo>
                <a:lnTo>
                  <a:pt x="3183184" y="4859822"/>
                </a:lnTo>
                <a:lnTo>
                  <a:pt x="0" y="48598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4081896">
            <a:off x="14150901" y="-2279129"/>
            <a:ext cx="12128005" cy="7794293"/>
          </a:xfrm>
          <a:custGeom>
            <a:avLst/>
            <a:gdLst/>
            <a:ahLst/>
            <a:cxnLst/>
            <a:rect r="r" b="b" t="t" l="l"/>
            <a:pathLst>
              <a:path h="7794293" w="12128005">
                <a:moveTo>
                  <a:pt x="0" y="0"/>
                </a:moveTo>
                <a:lnTo>
                  <a:pt x="12128006" y="0"/>
                </a:lnTo>
                <a:lnTo>
                  <a:pt x="12128006" y="7794293"/>
                </a:lnTo>
                <a:lnTo>
                  <a:pt x="0" y="77942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7225909">
            <a:off x="-7043152" y="6671022"/>
            <a:ext cx="12128005" cy="7794293"/>
          </a:xfrm>
          <a:custGeom>
            <a:avLst/>
            <a:gdLst/>
            <a:ahLst/>
            <a:cxnLst/>
            <a:rect r="r" b="b" t="t" l="l"/>
            <a:pathLst>
              <a:path h="7794293" w="12128005">
                <a:moveTo>
                  <a:pt x="0" y="0"/>
                </a:moveTo>
                <a:lnTo>
                  <a:pt x="12128006" y="0"/>
                </a:lnTo>
                <a:lnTo>
                  <a:pt x="12128006" y="7794293"/>
                </a:lnTo>
                <a:lnTo>
                  <a:pt x="0" y="77942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6794809">
            <a:off x="-1591592" y="-1571446"/>
            <a:ext cx="3183184" cy="4859822"/>
          </a:xfrm>
          <a:custGeom>
            <a:avLst/>
            <a:gdLst/>
            <a:ahLst/>
            <a:cxnLst/>
            <a:rect r="r" b="b" t="t" l="l"/>
            <a:pathLst>
              <a:path h="4859822" w="3183184">
                <a:moveTo>
                  <a:pt x="0" y="0"/>
                </a:moveTo>
                <a:lnTo>
                  <a:pt x="3183184" y="0"/>
                </a:lnTo>
                <a:lnTo>
                  <a:pt x="3183184" y="4859822"/>
                </a:lnTo>
                <a:lnTo>
                  <a:pt x="0" y="48598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275401">
            <a:off x="3222365" y="963515"/>
            <a:ext cx="12070546" cy="8359971"/>
            <a:chOff x="0" y="0"/>
            <a:chExt cx="3429000" cy="23749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t="-10996" r="-2492" b="-11124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-2183834">
            <a:off x="2786027" y="2157359"/>
            <a:ext cx="9169826" cy="6350954"/>
            <a:chOff x="0" y="0"/>
            <a:chExt cx="3429000" cy="23749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5"/>
              <a:stretch>
                <a:fillRect l="0" t="-278" r="0" b="-278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t="-10996" r="-2492" b="-11124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-10101156">
            <a:off x="10789186" y="1079477"/>
            <a:ext cx="4921956" cy="7315995"/>
            <a:chOff x="0" y="0"/>
            <a:chExt cx="3175000" cy="4719320"/>
          </a:xfrm>
        </p:grpSpPr>
        <p:sp>
          <p:nvSpPr>
            <p:cNvPr name="Freeform 10" id="10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13593" t="0" r="-237551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7"/>
              <a:stretch>
                <a:fillRect l="-4322" t="-3535" r="-518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3055702" y="1435689"/>
            <a:ext cx="12128005" cy="7794293"/>
          </a:xfrm>
          <a:custGeom>
            <a:avLst/>
            <a:gdLst/>
            <a:ahLst/>
            <a:cxnLst/>
            <a:rect r="r" b="b" t="t" l="l"/>
            <a:pathLst>
              <a:path h="7794293" w="12128005">
                <a:moveTo>
                  <a:pt x="0" y="0"/>
                </a:moveTo>
                <a:lnTo>
                  <a:pt x="12128006" y="0"/>
                </a:lnTo>
                <a:lnTo>
                  <a:pt x="12128006" y="7794293"/>
                </a:lnTo>
                <a:lnTo>
                  <a:pt x="0" y="77942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2700000">
            <a:off x="-3021635" y="2042349"/>
            <a:ext cx="5117166" cy="1272895"/>
          </a:xfrm>
          <a:custGeom>
            <a:avLst/>
            <a:gdLst/>
            <a:ahLst/>
            <a:cxnLst/>
            <a:rect r="r" b="b" t="t" l="l"/>
            <a:pathLst>
              <a:path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569674">
            <a:off x="-2435523" y="-1078537"/>
            <a:ext cx="3944942" cy="3875906"/>
          </a:xfrm>
          <a:custGeom>
            <a:avLst/>
            <a:gdLst/>
            <a:ahLst/>
            <a:cxnLst/>
            <a:rect r="r" b="b" t="t" l="l"/>
            <a:pathLst>
              <a:path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1025603">
            <a:off x="-1458512" y="7218919"/>
            <a:ext cx="4019186" cy="6136162"/>
          </a:xfrm>
          <a:custGeom>
            <a:avLst/>
            <a:gdLst/>
            <a:ahLst/>
            <a:cxnLst/>
            <a:rect r="r" b="b" t="t" l="l"/>
            <a:pathLst>
              <a:path h="6136162" w="4019186">
                <a:moveTo>
                  <a:pt x="0" y="0"/>
                </a:moveTo>
                <a:lnTo>
                  <a:pt x="4019186" y="0"/>
                </a:lnTo>
                <a:lnTo>
                  <a:pt x="4019186" y="6136162"/>
                </a:lnTo>
                <a:lnTo>
                  <a:pt x="0" y="61361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623574" y="7528621"/>
            <a:ext cx="3318508" cy="4047821"/>
          </a:xfrm>
          <a:custGeom>
            <a:avLst/>
            <a:gdLst/>
            <a:ahLst/>
            <a:cxnLst/>
            <a:rect r="r" b="b" t="t" l="l"/>
            <a:pathLst>
              <a:path h="4047821" w="3318508">
                <a:moveTo>
                  <a:pt x="0" y="0"/>
                </a:moveTo>
                <a:lnTo>
                  <a:pt x="3318509" y="0"/>
                </a:lnTo>
                <a:lnTo>
                  <a:pt x="3318509" y="4047821"/>
                </a:lnTo>
                <a:lnTo>
                  <a:pt x="0" y="404782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922472" y="2445118"/>
            <a:ext cx="10394467" cy="1793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74"/>
              </a:lnSpc>
            </a:pPr>
            <a:r>
              <a:rPr lang="en-US" sz="13647">
                <a:solidFill>
                  <a:srgbClr val="605048"/>
                </a:solidFill>
                <a:latin typeface="Carelia"/>
                <a:ea typeface="Carelia"/>
                <a:cs typeface="Carelia"/>
                <a:sym typeface="Carelia"/>
              </a:rPr>
              <a:t>Thank You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27259">
            <a:off x="8362120" y="1566278"/>
            <a:ext cx="891928" cy="908972"/>
          </a:xfrm>
          <a:custGeom>
            <a:avLst/>
            <a:gdLst/>
            <a:ahLst/>
            <a:cxnLst/>
            <a:rect r="r" b="b" t="t" l="l"/>
            <a:pathLst>
              <a:path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082940" y="3767573"/>
            <a:ext cx="5253871" cy="401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05048"/>
                </a:solidFill>
                <a:latin typeface="Bodoni FLF"/>
                <a:ea typeface="Bodoni FLF"/>
                <a:cs typeface="Bodoni FLF"/>
                <a:sym typeface="Bodoni FLF"/>
              </a:rPr>
              <a:t>Pon Jia Yi</a:t>
            </a:r>
          </a:p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05048"/>
                </a:solidFill>
                <a:latin typeface="Bodoni FLF"/>
                <a:ea typeface="Bodoni FLF"/>
                <a:cs typeface="Bodoni FLF"/>
                <a:sym typeface="Bodoni FLF"/>
              </a:rPr>
              <a:t>Jeslyn See Ying Tong</a:t>
            </a:r>
          </a:p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05048"/>
                </a:solidFill>
                <a:latin typeface="Bodoni FLF"/>
                <a:ea typeface="Bodoni FLF"/>
                <a:cs typeface="Bodoni FLF"/>
                <a:sym typeface="Bodoni FLF"/>
              </a:rPr>
              <a:t>Low Hui Ling</a:t>
            </a:r>
          </a:p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05048"/>
                </a:solidFill>
                <a:latin typeface="Bodoni FLF"/>
                <a:ea typeface="Bodoni FLF"/>
                <a:cs typeface="Bodoni FLF"/>
                <a:sym typeface="Bodoni FLF"/>
              </a:rPr>
              <a:t>Phuah Rou Xin</a:t>
            </a: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605048"/>
                </a:solidFill>
                <a:latin typeface="Bodoni FLF"/>
                <a:ea typeface="Bodoni FLF"/>
                <a:cs typeface="Bodoni FLF"/>
                <a:sym typeface="Bodoni FLF"/>
              </a:rPr>
              <a:t>Liching Yongkhetkarn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169016" y="3677512"/>
            <a:ext cx="913924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605048"/>
                </a:solidFill>
                <a:latin typeface="Bodoni FLF"/>
                <a:ea typeface="Bodoni FLF"/>
                <a:cs typeface="Bodoni FLF"/>
                <a:sym typeface="Bodoni FLF"/>
              </a:rPr>
              <a:t>By: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9691701">
            <a:off x="-1983934" y="2886816"/>
            <a:ext cx="12070546" cy="8359971"/>
            <a:chOff x="0" y="0"/>
            <a:chExt cx="3429000" cy="23749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t="-10996" r="-2492" b="-11124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9691701">
            <a:off x="8384373" y="-1327586"/>
            <a:ext cx="12070546" cy="8359971"/>
            <a:chOff x="0" y="0"/>
            <a:chExt cx="3429000" cy="23749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t="-10996" r="-2492" b="-11124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-4741817">
            <a:off x="12972527" y="-2777875"/>
            <a:ext cx="4921956" cy="7315995"/>
            <a:chOff x="0" y="0"/>
            <a:chExt cx="3175000" cy="4719320"/>
          </a:xfrm>
        </p:grpSpPr>
        <p:sp>
          <p:nvSpPr>
            <p:cNvPr name="Freeform 10" id="10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13593" t="0" r="-237551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6"/>
              <a:stretch>
                <a:fillRect l="-4322" t="-3535" r="-518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804052" y="871944"/>
            <a:ext cx="14679895" cy="9836494"/>
          </a:xfrm>
          <a:custGeom>
            <a:avLst/>
            <a:gdLst/>
            <a:ahLst/>
            <a:cxnLst/>
            <a:rect r="r" b="b" t="t" l="l"/>
            <a:pathLst>
              <a:path h="9836494" w="14679895">
                <a:moveTo>
                  <a:pt x="0" y="0"/>
                </a:moveTo>
                <a:lnTo>
                  <a:pt x="14679896" y="0"/>
                </a:lnTo>
                <a:lnTo>
                  <a:pt x="14679896" y="9836494"/>
                </a:lnTo>
                <a:lnTo>
                  <a:pt x="0" y="98364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4835" r="0" b="-4835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-633198">
            <a:off x="-346633" y="243751"/>
            <a:ext cx="3009155" cy="3761444"/>
          </a:xfrm>
          <a:custGeom>
            <a:avLst/>
            <a:gdLst/>
            <a:ahLst/>
            <a:cxnLst/>
            <a:rect r="r" b="b" t="t" l="l"/>
            <a:pathLst>
              <a:path h="3761444" w="3009155">
                <a:moveTo>
                  <a:pt x="3009154" y="0"/>
                </a:moveTo>
                <a:lnTo>
                  <a:pt x="0" y="0"/>
                </a:lnTo>
                <a:lnTo>
                  <a:pt x="0" y="3761444"/>
                </a:lnTo>
                <a:lnTo>
                  <a:pt x="3009154" y="3761444"/>
                </a:lnTo>
                <a:lnTo>
                  <a:pt x="3009154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1021146">
            <a:off x="13450906" y="3864169"/>
            <a:ext cx="5482971" cy="8229600"/>
          </a:xfrm>
          <a:custGeom>
            <a:avLst/>
            <a:gdLst/>
            <a:ahLst/>
            <a:cxnLst/>
            <a:rect r="r" b="b" t="t" l="l"/>
            <a:pathLst>
              <a:path h="8229600" w="5482971">
                <a:moveTo>
                  <a:pt x="0" y="0"/>
                </a:moveTo>
                <a:lnTo>
                  <a:pt x="5482971" y="0"/>
                </a:lnTo>
                <a:lnTo>
                  <a:pt x="54829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6201465">
            <a:off x="-1432278" y="5600302"/>
            <a:ext cx="4921956" cy="7315995"/>
            <a:chOff x="0" y="0"/>
            <a:chExt cx="3175000" cy="4719320"/>
          </a:xfrm>
        </p:grpSpPr>
        <p:sp>
          <p:nvSpPr>
            <p:cNvPr name="Freeform 16" id="16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13593" t="0" r="-237551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6"/>
              <a:stretch>
                <a:fillRect l="-4322" t="-3535" r="-518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2346433" y="3241961"/>
            <a:ext cx="6530906" cy="6226807"/>
          </a:xfrm>
          <a:custGeom>
            <a:avLst/>
            <a:gdLst/>
            <a:ahLst/>
            <a:cxnLst/>
            <a:rect r="r" b="b" t="t" l="l"/>
            <a:pathLst>
              <a:path h="6226807" w="6530906">
                <a:moveTo>
                  <a:pt x="0" y="0"/>
                </a:moveTo>
                <a:lnTo>
                  <a:pt x="6530907" y="0"/>
                </a:lnTo>
                <a:lnTo>
                  <a:pt x="6530907" y="6226807"/>
                </a:lnTo>
                <a:lnTo>
                  <a:pt x="0" y="62268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299696" y="3992214"/>
            <a:ext cx="6133809" cy="4715366"/>
          </a:xfrm>
          <a:custGeom>
            <a:avLst/>
            <a:gdLst/>
            <a:ahLst/>
            <a:cxnLst/>
            <a:rect r="r" b="b" t="t" l="l"/>
            <a:pathLst>
              <a:path h="4715366" w="6133809">
                <a:moveTo>
                  <a:pt x="0" y="0"/>
                </a:moveTo>
                <a:lnTo>
                  <a:pt x="6133809" y="0"/>
                </a:lnTo>
                <a:lnTo>
                  <a:pt x="6133809" y="4715365"/>
                </a:lnTo>
                <a:lnTo>
                  <a:pt x="0" y="471536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346433" y="866775"/>
            <a:ext cx="10666238" cy="1431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186"/>
              </a:lnSpc>
            </a:pPr>
            <a:r>
              <a:rPr lang="en-US" sz="9900" spc="237">
                <a:solidFill>
                  <a:srgbClr val="605048"/>
                </a:solidFill>
                <a:latin typeface="Carelia"/>
                <a:ea typeface="Carelia"/>
                <a:cs typeface="Carelia"/>
                <a:sym typeface="Carelia"/>
              </a:rPr>
              <a:t>Property Values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04052" y="2088261"/>
            <a:ext cx="13595133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71550" indent="-485775" lvl="1">
              <a:lnSpc>
                <a:spcPts val="5400"/>
              </a:lnSpc>
              <a:buFont typeface="Arial"/>
              <a:buChar char="•"/>
            </a:pPr>
            <a:r>
              <a:rPr lang="en-US" sz="4500" spc="99">
                <a:solidFill>
                  <a:srgbClr val="B6976C"/>
                </a:solidFill>
                <a:latin typeface="Lilita One"/>
                <a:ea typeface="Lilita One"/>
                <a:cs typeface="Lilita One"/>
                <a:sym typeface="Lilita One"/>
              </a:rPr>
              <a:t>LEFT TOP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810191" y="2661900"/>
            <a:ext cx="13409739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spc="65">
                <a:solidFill>
                  <a:srgbClr val="000000"/>
                </a:solidFill>
                <a:latin typeface="Carelia"/>
                <a:ea typeface="Carelia"/>
                <a:cs typeface="Carelia"/>
                <a:sym typeface="Carelia"/>
              </a:rPr>
              <a:t>By default, a </a:t>
            </a:r>
            <a:r>
              <a:rPr lang="en-US" sz="3000" spc="65">
                <a:solidFill>
                  <a:srgbClr val="000000"/>
                </a:solidFill>
                <a:latin typeface="Carelia"/>
                <a:ea typeface="Carelia"/>
                <a:cs typeface="Carelia"/>
                <a:sym typeface="Carelia"/>
              </a:rPr>
              <a:t>background-image is placed at the top-left corner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4121768">
            <a:off x="-1153696" y="-278026"/>
            <a:ext cx="3009155" cy="3761444"/>
          </a:xfrm>
          <a:custGeom>
            <a:avLst/>
            <a:gdLst/>
            <a:ahLst/>
            <a:cxnLst/>
            <a:rect r="r" b="b" t="t" l="l"/>
            <a:pathLst>
              <a:path h="3761444" w="3009155">
                <a:moveTo>
                  <a:pt x="3009154" y="0"/>
                </a:moveTo>
                <a:lnTo>
                  <a:pt x="0" y="0"/>
                </a:lnTo>
                <a:lnTo>
                  <a:pt x="0" y="3761444"/>
                </a:lnTo>
                <a:lnTo>
                  <a:pt x="3009154" y="3761444"/>
                </a:lnTo>
                <a:lnTo>
                  <a:pt x="3009154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-9710503">
            <a:off x="-3793871" y="8643049"/>
            <a:ext cx="10902197" cy="7550781"/>
            <a:chOff x="0" y="0"/>
            <a:chExt cx="3429000" cy="23749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4"/>
              <a:stretch>
                <a:fillRect l="0" t="-278" r="0" b="-278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5"/>
              <a:stretch>
                <a:fillRect l="-2902" t="-10996" r="-2492" b="-11124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4432255">
            <a:off x="14406487" y="376810"/>
            <a:ext cx="12128005" cy="7794293"/>
          </a:xfrm>
          <a:custGeom>
            <a:avLst/>
            <a:gdLst/>
            <a:ahLst/>
            <a:cxnLst/>
            <a:rect r="r" b="b" t="t" l="l"/>
            <a:pathLst>
              <a:path h="7794293" w="12128005">
                <a:moveTo>
                  <a:pt x="0" y="0"/>
                </a:moveTo>
                <a:lnTo>
                  <a:pt x="12128005" y="0"/>
                </a:lnTo>
                <a:lnTo>
                  <a:pt x="12128005" y="7794293"/>
                </a:lnTo>
                <a:lnTo>
                  <a:pt x="0" y="77942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-9144829">
            <a:off x="14174942" y="-4664222"/>
            <a:ext cx="10902197" cy="7550781"/>
            <a:chOff x="0" y="0"/>
            <a:chExt cx="3429000" cy="23749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4"/>
              <a:stretch>
                <a:fillRect l="0" t="-278" r="0" b="-278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5"/>
              <a:stretch>
                <a:fillRect l="-2902" t="-10996" r="-2492" b="-11124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-6875550">
            <a:off x="-7438727" y="5597915"/>
            <a:ext cx="12128005" cy="7794293"/>
          </a:xfrm>
          <a:custGeom>
            <a:avLst/>
            <a:gdLst/>
            <a:ahLst/>
            <a:cxnLst/>
            <a:rect r="r" b="b" t="t" l="l"/>
            <a:pathLst>
              <a:path h="7794293" w="12128005">
                <a:moveTo>
                  <a:pt x="0" y="0"/>
                </a:moveTo>
                <a:lnTo>
                  <a:pt x="12128005" y="0"/>
                </a:lnTo>
                <a:lnTo>
                  <a:pt x="12128005" y="7794293"/>
                </a:lnTo>
                <a:lnTo>
                  <a:pt x="0" y="77942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4471803">
            <a:off x="15199910" y="6581252"/>
            <a:ext cx="4731631" cy="7101886"/>
          </a:xfrm>
          <a:custGeom>
            <a:avLst/>
            <a:gdLst/>
            <a:ahLst/>
            <a:cxnLst/>
            <a:rect r="r" b="b" t="t" l="l"/>
            <a:pathLst>
              <a:path h="7101886" w="4731631">
                <a:moveTo>
                  <a:pt x="0" y="0"/>
                </a:moveTo>
                <a:lnTo>
                  <a:pt x="4731631" y="0"/>
                </a:lnTo>
                <a:lnTo>
                  <a:pt x="4731631" y="7101886"/>
                </a:lnTo>
                <a:lnTo>
                  <a:pt x="0" y="71018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063225" y="2572060"/>
            <a:ext cx="6843194" cy="6686240"/>
          </a:xfrm>
          <a:custGeom>
            <a:avLst/>
            <a:gdLst/>
            <a:ahLst/>
            <a:cxnLst/>
            <a:rect r="r" b="b" t="t" l="l"/>
            <a:pathLst>
              <a:path h="6686240" w="6843194">
                <a:moveTo>
                  <a:pt x="0" y="0"/>
                </a:moveTo>
                <a:lnTo>
                  <a:pt x="6843194" y="0"/>
                </a:lnTo>
                <a:lnTo>
                  <a:pt x="6843194" y="6686240"/>
                </a:lnTo>
                <a:lnTo>
                  <a:pt x="0" y="66862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554042" y="2204284"/>
            <a:ext cx="8442991" cy="5878433"/>
          </a:xfrm>
          <a:custGeom>
            <a:avLst/>
            <a:gdLst/>
            <a:ahLst/>
            <a:cxnLst/>
            <a:rect r="r" b="b" t="t" l="l"/>
            <a:pathLst>
              <a:path h="5878433" w="8442991">
                <a:moveTo>
                  <a:pt x="0" y="0"/>
                </a:moveTo>
                <a:lnTo>
                  <a:pt x="8442991" y="0"/>
                </a:lnTo>
                <a:lnTo>
                  <a:pt x="8442991" y="5878432"/>
                </a:lnTo>
                <a:lnTo>
                  <a:pt x="0" y="58784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2108852" y="309116"/>
            <a:ext cx="13595133" cy="2050161"/>
            <a:chOff x="0" y="0"/>
            <a:chExt cx="18126844" cy="2733548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723175" y="76200"/>
              <a:ext cx="14221651" cy="19334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1186"/>
                </a:lnSpc>
              </a:pPr>
              <a:r>
                <a:rPr lang="en-US" sz="9900" spc="237">
                  <a:solidFill>
                    <a:srgbClr val="605048"/>
                  </a:solidFill>
                  <a:latin typeface="Carelia"/>
                  <a:ea typeface="Carelia"/>
                  <a:cs typeface="Carelia"/>
                  <a:sym typeface="Carelia"/>
                </a:rPr>
                <a:t>Property Values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800098"/>
              <a:ext cx="18126844" cy="933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971550" indent="-485775" lvl="1">
                <a:lnSpc>
                  <a:spcPts val="5400"/>
                </a:lnSpc>
                <a:buFont typeface="Arial"/>
                <a:buChar char="•"/>
              </a:pPr>
              <a:r>
                <a:rPr lang="en-US" sz="4500" spc="99">
                  <a:solidFill>
                    <a:srgbClr val="B6976C"/>
                  </a:solidFill>
                  <a:latin typeface="Lilita One"/>
                  <a:ea typeface="Lilita One"/>
                  <a:cs typeface="Lilita One"/>
                  <a:sym typeface="Lilita One"/>
                </a:rPr>
                <a:t>LEFT CENTER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3600693">
            <a:off x="15658833" y="7527931"/>
            <a:ext cx="5816163" cy="4028232"/>
            <a:chOff x="0" y="0"/>
            <a:chExt cx="3429000" cy="23749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3"/>
              <a:stretch>
                <a:fillRect l="0" t="-278" r="0" b="-278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t="-10996" r="-2492" b="-11124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8993439">
            <a:off x="-4226242" y="1052236"/>
            <a:ext cx="5816163" cy="4028232"/>
            <a:chOff x="0" y="0"/>
            <a:chExt cx="3429000" cy="23749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3"/>
              <a:stretch>
                <a:fillRect l="0" t="-278" r="0" b="-278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t="-10996" r="-2492" b="-11124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809005" y="-2346261"/>
            <a:ext cx="16912832" cy="15671945"/>
          </a:xfrm>
          <a:custGeom>
            <a:avLst/>
            <a:gdLst/>
            <a:ahLst/>
            <a:cxnLst/>
            <a:rect r="r" b="b" t="t" l="l"/>
            <a:pathLst>
              <a:path h="15671945" w="16912832">
                <a:moveTo>
                  <a:pt x="0" y="0"/>
                </a:moveTo>
                <a:lnTo>
                  <a:pt x="16912832" y="0"/>
                </a:lnTo>
                <a:lnTo>
                  <a:pt x="16912832" y="15671945"/>
                </a:lnTo>
                <a:lnTo>
                  <a:pt x="0" y="156719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077383">
            <a:off x="16290432" y="-517516"/>
            <a:ext cx="3529638" cy="5388761"/>
          </a:xfrm>
          <a:custGeom>
            <a:avLst/>
            <a:gdLst/>
            <a:ahLst/>
            <a:cxnLst/>
            <a:rect r="r" b="b" t="t" l="l"/>
            <a:pathLst>
              <a:path h="5388761" w="3529638">
                <a:moveTo>
                  <a:pt x="0" y="0"/>
                </a:moveTo>
                <a:lnTo>
                  <a:pt x="3529638" y="0"/>
                </a:lnTo>
                <a:lnTo>
                  <a:pt x="3529638" y="5388761"/>
                </a:lnTo>
                <a:lnTo>
                  <a:pt x="0" y="53887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4808875">
            <a:off x="-2207868" y="-909253"/>
            <a:ext cx="3944942" cy="3875906"/>
          </a:xfrm>
          <a:custGeom>
            <a:avLst/>
            <a:gdLst/>
            <a:ahLst/>
            <a:cxnLst/>
            <a:rect r="r" b="b" t="t" l="l"/>
            <a:pathLst>
              <a:path h="3875906" w="3944942">
                <a:moveTo>
                  <a:pt x="0" y="0"/>
                </a:moveTo>
                <a:lnTo>
                  <a:pt x="3944942" y="0"/>
                </a:lnTo>
                <a:lnTo>
                  <a:pt x="3944942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6608963">
            <a:off x="-1468618" y="7292079"/>
            <a:ext cx="3393915" cy="5044715"/>
            <a:chOff x="0" y="0"/>
            <a:chExt cx="3175000" cy="4719320"/>
          </a:xfrm>
        </p:grpSpPr>
        <p:sp>
          <p:nvSpPr>
            <p:cNvPr name="Freeform 13" id="13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13593" t="0" r="-237551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9"/>
              <a:stretch>
                <a:fillRect l="-4322" t="-3535" r="-518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-6584942">
            <a:off x="14857650" y="8789523"/>
            <a:ext cx="3944942" cy="3875906"/>
          </a:xfrm>
          <a:custGeom>
            <a:avLst/>
            <a:gdLst/>
            <a:ahLst/>
            <a:cxnLst/>
            <a:rect r="r" b="b" t="t" l="l"/>
            <a:pathLst>
              <a:path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5"/>
                </a:lnTo>
                <a:lnTo>
                  <a:pt x="0" y="38759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675193" y="2677251"/>
            <a:ext cx="6850696" cy="6678646"/>
          </a:xfrm>
          <a:custGeom>
            <a:avLst/>
            <a:gdLst/>
            <a:ahLst/>
            <a:cxnLst/>
            <a:rect r="r" b="b" t="t" l="l"/>
            <a:pathLst>
              <a:path h="6678646" w="6850696">
                <a:moveTo>
                  <a:pt x="0" y="0"/>
                </a:moveTo>
                <a:lnTo>
                  <a:pt x="6850695" y="0"/>
                </a:lnTo>
                <a:lnTo>
                  <a:pt x="6850695" y="6678647"/>
                </a:lnTo>
                <a:lnTo>
                  <a:pt x="0" y="66786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887449" y="2789738"/>
            <a:ext cx="7218597" cy="5426448"/>
          </a:xfrm>
          <a:custGeom>
            <a:avLst/>
            <a:gdLst/>
            <a:ahLst/>
            <a:cxnLst/>
            <a:rect r="r" b="b" t="t" l="l"/>
            <a:pathLst>
              <a:path h="5426448" w="7218597">
                <a:moveTo>
                  <a:pt x="0" y="0"/>
                </a:moveTo>
                <a:lnTo>
                  <a:pt x="7218597" y="0"/>
                </a:lnTo>
                <a:lnTo>
                  <a:pt x="7218597" y="5426448"/>
                </a:lnTo>
                <a:lnTo>
                  <a:pt x="0" y="542644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1574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2011476" y="511074"/>
            <a:ext cx="13595133" cy="2050161"/>
            <a:chOff x="0" y="0"/>
            <a:chExt cx="18126844" cy="2733548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723175" y="76200"/>
              <a:ext cx="14221651" cy="19334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1186"/>
                </a:lnSpc>
              </a:pPr>
              <a:r>
                <a:rPr lang="en-US" sz="9900" spc="237">
                  <a:solidFill>
                    <a:srgbClr val="605048"/>
                  </a:solidFill>
                  <a:latin typeface="Carelia"/>
                  <a:ea typeface="Carelia"/>
                  <a:cs typeface="Carelia"/>
                  <a:sym typeface="Carelia"/>
                </a:rPr>
                <a:t>Property Values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800098"/>
              <a:ext cx="18126844" cy="933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971550" indent="-485775" lvl="1">
                <a:lnSpc>
                  <a:spcPts val="5400"/>
                </a:lnSpc>
                <a:buFont typeface="Arial"/>
                <a:buChar char="•"/>
              </a:pPr>
              <a:r>
                <a:rPr lang="en-US" sz="4500" spc="99">
                  <a:solidFill>
                    <a:srgbClr val="B6976C"/>
                  </a:solidFill>
                  <a:latin typeface="Lilita One"/>
                  <a:ea typeface="Lilita One"/>
                  <a:cs typeface="Lilita One"/>
                  <a:sym typeface="Lilita One"/>
                </a:rPr>
                <a:t>LEFT BOTTOM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4121768">
            <a:off x="-1153696" y="-278026"/>
            <a:ext cx="3009155" cy="3761444"/>
          </a:xfrm>
          <a:custGeom>
            <a:avLst/>
            <a:gdLst/>
            <a:ahLst/>
            <a:cxnLst/>
            <a:rect r="r" b="b" t="t" l="l"/>
            <a:pathLst>
              <a:path h="3761444" w="3009155">
                <a:moveTo>
                  <a:pt x="3009154" y="0"/>
                </a:moveTo>
                <a:lnTo>
                  <a:pt x="0" y="0"/>
                </a:lnTo>
                <a:lnTo>
                  <a:pt x="0" y="3761444"/>
                </a:lnTo>
                <a:lnTo>
                  <a:pt x="3009154" y="3761444"/>
                </a:lnTo>
                <a:lnTo>
                  <a:pt x="3009154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-9710503">
            <a:off x="-3793871" y="8643049"/>
            <a:ext cx="10902197" cy="7550781"/>
            <a:chOff x="0" y="0"/>
            <a:chExt cx="3429000" cy="23749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4"/>
              <a:stretch>
                <a:fillRect l="0" t="-278" r="0" b="-278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5"/>
              <a:stretch>
                <a:fillRect l="-2902" t="-10996" r="-2492" b="-11124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4432255">
            <a:off x="14406487" y="376810"/>
            <a:ext cx="12128005" cy="7794293"/>
          </a:xfrm>
          <a:custGeom>
            <a:avLst/>
            <a:gdLst/>
            <a:ahLst/>
            <a:cxnLst/>
            <a:rect r="r" b="b" t="t" l="l"/>
            <a:pathLst>
              <a:path h="7794293" w="12128005">
                <a:moveTo>
                  <a:pt x="0" y="0"/>
                </a:moveTo>
                <a:lnTo>
                  <a:pt x="12128005" y="0"/>
                </a:lnTo>
                <a:lnTo>
                  <a:pt x="12128005" y="7794293"/>
                </a:lnTo>
                <a:lnTo>
                  <a:pt x="0" y="77942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-9144829">
            <a:off x="14174942" y="-4664222"/>
            <a:ext cx="10902197" cy="7550781"/>
            <a:chOff x="0" y="0"/>
            <a:chExt cx="3429000" cy="23749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4"/>
              <a:stretch>
                <a:fillRect l="0" t="-278" r="0" b="-278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5"/>
              <a:stretch>
                <a:fillRect l="-2902" t="-10996" r="-2492" b="-11124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-6875550">
            <a:off x="-7438727" y="5597915"/>
            <a:ext cx="12128005" cy="7794293"/>
          </a:xfrm>
          <a:custGeom>
            <a:avLst/>
            <a:gdLst/>
            <a:ahLst/>
            <a:cxnLst/>
            <a:rect r="r" b="b" t="t" l="l"/>
            <a:pathLst>
              <a:path h="7794293" w="12128005">
                <a:moveTo>
                  <a:pt x="0" y="0"/>
                </a:moveTo>
                <a:lnTo>
                  <a:pt x="12128005" y="0"/>
                </a:lnTo>
                <a:lnTo>
                  <a:pt x="12128005" y="7794293"/>
                </a:lnTo>
                <a:lnTo>
                  <a:pt x="0" y="77942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4471803">
            <a:off x="15199910" y="6581252"/>
            <a:ext cx="4731631" cy="7101886"/>
          </a:xfrm>
          <a:custGeom>
            <a:avLst/>
            <a:gdLst/>
            <a:ahLst/>
            <a:cxnLst/>
            <a:rect r="r" b="b" t="t" l="l"/>
            <a:pathLst>
              <a:path h="7101886" w="4731631">
                <a:moveTo>
                  <a:pt x="0" y="0"/>
                </a:moveTo>
                <a:lnTo>
                  <a:pt x="4731631" y="0"/>
                </a:lnTo>
                <a:lnTo>
                  <a:pt x="4731631" y="7101886"/>
                </a:lnTo>
                <a:lnTo>
                  <a:pt x="0" y="71018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50881" y="2592033"/>
            <a:ext cx="6921475" cy="5904527"/>
          </a:xfrm>
          <a:custGeom>
            <a:avLst/>
            <a:gdLst/>
            <a:ahLst/>
            <a:cxnLst/>
            <a:rect r="r" b="b" t="t" l="l"/>
            <a:pathLst>
              <a:path h="5904527" w="6921475">
                <a:moveTo>
                  <a:pt x="0" y="0"/>
                </a:moveTo>
                <a:lnTo>
                  <a:pt x="6921475" y="0"/>
                </a:lnTo>
                <a:lnTo>
                  <a:pt x="6921475" y="5904527"/>
                </a:lnTo>
                <a:lnTo>
                  <a:pt x="0" y="59045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013431" y="4164958"/>
            <a:ext cx="9599226" cy="5934622"/>
          </a:xfrm>
          <a:custGeom>
            <a:avLst/>
            <a:gdLst/>
            <a:ahLst/>
            <a:cxnLst/>
            <a:rect r="r" b="b" t="t" l="l"/>
            <a:pathLst>
              <a:path h="5934622" w="9599226">
                <a:moveTo>
                  <a:pt x="0" y="0"/>
                </a:moveTo>
                <a:lnTo>
                  <a:pt x="9599227" y="0"/>
                </a:lnTo>
                <a:lnTo>
                  <a:pt x="9599227" y="5934623"/>
                </a:lnTo>
                <a:lnTo>
                  <a:pt x="0" y="59346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2108852" y="309116"/>
            <a:ext cx="13595133" cy="2050161"/>
            <a:chOff x="0" y="0"/>
            <a:chExt cx="18126844" cy="2733548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723175" y="76200"/>
              <a:ext cx="14221651" cy="19334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1186"/>
                </a:lnSpc>
              </a:pPr>
              <a:r>
                <a:rPr lang="en-US" sz="9900" spc="237">
                  <a:solidFill>
                    <a:srgbClr val="605048"/>
                  </a:solidFill>
                  <a:latin typeface="Carelia"/>
                  <a:ea typeface="Carelia"/>
                  <a:cs typeface="Carelia"/>
                  <a:sym typeface="Carelia"/>
                </a:rPr>
                <a:t>Property Values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800098"/>
              <a:ext cx="18126844" cy="933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971550" indent="-485775" lvl="1">
                <a:lnSpc>
                  <a:spcPts val="5400"/>
                </a:lnSpc>
                <a:buFont typeface="Arial"/>
                <a:buChar char="•"/>
              </a:pPr>
              <a:r>
                <a:rPr lang="en-US" sz="4500" spc="99">
                  <a:solidFill>
                    <a:srgbClr val="B6976C"/>
                  </a:solidFill>
                  <a:latin typeface="Lilita One"/>
                  <a:ea typeface="Lilita One"/>
                  <a:cs typeface="Lilita One"/>
                  <a:sym typeface="Lilita One"/>
                </a:rPr>
                <a:t>RIGHT TOP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3600693">
            <a:off x="15658833" y="7527931"/>
            <a:ext cx="5816163" cy="4028232"/>
            <a:chOff x="0" y="0"/>
            <a:chExt cx="3429000" cy="23749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3"/>
              <a:stretch>
                <a:fillRect l="0" t="-278" r="0" b="-278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t="-10996" r="-2492" b="-11124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8993439">
            <a:off x="-4226242" y="1052236"/>
            <a:ext cx="5816163" cy="4028232"/>
            <a:chOff x="0" y="0"/>
            <a:chExt cx="3429000" cy="23749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3"/>
              <a:stretch>
                <a:fillRect l="0" t="-278" r="0" b="-278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t="-10996" r="-2492" b="-11124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809005" y="-2346261"/>
            <a:ext cx="16912832" cy="15671945"/>
          </a:xfrm>
          <a:custGeom>
            <a:avLst/>
            <a:gdLst/>
            <a:ahLst/>
            <a:cxnLst/>
            <a:rect r="r" b="b" t="t" l="l"/>
            <a:pathLst>
              <a:path h="15671945" w="16912832">
                <a:moveTo>
                  <a:pt x="0" y="0"/>
                </a:moveTo>
                <a:lnTo>
                  <a:pt x="16912832" y="0"/>
                </a:lnTo>
                <a:lnTo>
                  <a:pt x="16912832" y="15671945"/>
                </a:lnTo>
                <a:lnTo>
                  <a:pt x="0" y="156719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077383">
            <a:off x="16290432" y="-517516"/>
            <a:ext cx="3529638" cy="5388761"/>
          </a:xfrm>
          <a:custGeom>
            <a:avLst/>
            <a:gdLst/>
            <a:ahLst/>
            <a:cxnLst/>
            <a:rect r="r" b="b" t="t" l="l"/>
            <a:pathLst>
              <a:path h="5388761" w="3529638">
                <a:moveTo>
                  <a:pt x="0" y="0"/>
                </a:moveTo>
                <a:lnTo>
                  <a:pt x="3529638" y="0"/>
                </a:lnTo>
                <a:lnTo>
                  <a:pt x="3529638" y="5388761"/>
                </a:lnTo>
                <a:lnTo>
                  <a:pt x="0" y="53887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4808875">
            <a:off x="-2207868" y="-909253"/>
            <a:ext cx="3944942" cy="3875906"/>
          </a:xfrm>
          <a:custGeom>
            <a:avLst/>
            <a:gdLst/>
            <a:ahLst/>
            <a:cxnLst/>
            <a:rect r="r" b="b" t="t" l="l"/>
            <a:pathLst>
              <a:path h="3875906" w="3944942">
                <a:moveTo>
                  <a:pt x="0" y="0"/>
                </a:moveTo>
                <a:lnTo>
                  <a:pt x="3944942" y="0"/>
                </a:lnTo>
                <a:lnTo>
                  <a:pt x="3944942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6608963">
            <a:off x="-1468618" y="7292079"/>
            <a:ext cx="3393915" cy="5044715"/>
            <a:chOff x="0" y="0"/>
            <a:chExt cx="3175000" cy="4719320"/>
          </a:xfrm>
        </p:grpSpPr>
        <p:sp>
          <p:nvSpPr>
            <p:cNvPr name="Freeform 13" id="13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13593" t="0" r="-237551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9"/>
              <a:stretch>
                <a:fillRect l="-4322" t="-3535" r="-518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-6584942">
            <a:off x="14857650" y="8789523"/>
            <a:ext cx="3944942" cy="3875906"/>
          </a:xfrm>
          <a:custGeom>
            <a:avLst/>
            <a:gdLst/>
            <a:ahLst/>
            <a:cxnLst/>
            <a:rect r="r" b="b" t="t" l="l"/>
            <a:pathLst>
              <a:path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5"/>
                </a:lnTo>
                <a:lnTo>
                  <a:pt x="0" y="38759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98979" y="3194055"/>
            <a:ext cx="8276506" cy="6146983"/>
          </a:xfrm>
          <a:custGeom>
            <a:avLst/>
            <a:gdLst/>
            <a:ahLst/>
            <a:cxnLst/>
            <a:rect r="r" b="b" t="t" l="l"/>
            <a:pathLst>
              <a:path h="6146983" w="8276506">
                <a:moveTo>
                  <a:pt x="0" y="0"/>
                </a:moveTo>
                <a:lnTo>
                  <a:pt x="8276506" y="0"/>
                </a:lnTo>
                <a:lnTo>
                  <a:pt x="8276506" y="6146983"/>
                </a:lnTo>
                <a:lnTo>
                  <a:pt x="0" y="614698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367624" y="3687046"/>
            <a:ext cx="8462497" cy="6127391"/>
          </a:xfrm>
          <a:custGeom>
            <a:avLst/>
            <a:gdLst/>
            <a:ahLst/>
            <a:cxnLst/>
            <a:rect r="r" b="b" t="t" l="l"/>
            <a:pathLst>
              <a:path h="6127391" w="8462497">
                <a:moveTo>
                  <a:pt x="0" y="0"/>
                </a:moveTo>
                <a:lnTo>
                  <a:pt x="8462497" y="0"/>
                </a:lnTo>
                <a:lnTo>
                  <a:pt x="8462497" y="6127391"/>
                </a:lnTo>
                <a:lnTo>
                  <a:pt x="0" y="612739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2011476" y="511074"/>
            <a:ext cx="13595133" cy="2050161"/>
            <a:chOff x="0" y="0"/>
            <a:chExt cx="18126844" cy="2733548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723175" y="76200"/>
              <a:ext cx="14221651" cy="19334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1186"/>
                </a:lnSpc>
              </a:pPr>
              <a:r>
                <a:rPr lang="en-US" sz="9900" spc="237">
                  <a:solidFill>
                    <a:srgbClr val="605048"/>
                  </a:solidFill>
                  <a:latin typeface="Carelia"/>
                  <a:ea typeface="Carelia"/>
                  <a:cs typeface="Carelia"/>
                  <a:sym typeface="Carelia"/>
                </a:rPr>
                <a:t>Property Values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800098"/>
              <a:ext cx="18126844" cy="933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971550" indent="-485775" lvl="1">
                <a:lnSpc>
                  <a:spcPts val="5400"/>
                </a:lnSpc>
                <a:buFont typeface="Arial"/>
                <a:buChar char="•"/>
              </a:pPr>
              <a:r>
                <a:rPr lang="en-US" sz="4500" spc="99">
                  <a:solidFill>
                    <a:srgbClr val="B6976C"/>
                  </a:solidFill>
                  <a:latin typeface="Lilita One"/>
                  <a:ea typeface="Lilita One"/>
                  <a:cs typeface="Lilita One"/>
                  <a:sym typeface="Lilita One"/>
                </a:rPr>
                <a:t>RIGHT CENTER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4121768">
            <a:off x="-1153696" y="-278026"/>
            <a:ext cx="3009155" cy="3761444"/>
          </a:xfrm>
          <a:custGeom>
            <a:avLst/>
            <a:gdLst/>
            <a:ahLst/>
            <a:cxnLst/>
            <a:rect r="r" b="b" t="t" l="l"/>
            <a:pathLst>
              <a:path h="3761444" w="3009155">
                <a:moveTo>
                  <a:pt x="3009154" y="0"/>
                </a:moveTo>
                <a:lnTo>
                  <a:pt x="0" y="0"/>
                </a:lnTo>
                <a:lnTo>
                  <a:pt x="0" y="3761444"/>
                </a:lnTo>
                <a:lnTo>
                  <a:pt x="3009154" y="3761444"/>
                </a:lnTo>
                <a:lnTo>
                  <a:pt x="3009154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-9710503">
            <a:off x="-3793871" y="8643049"/>
            <a:ext cx="10902197" cy="7550781"/>
            <a:chOff x="0" y="0"/>
            <a:chExt cx="3429000" cy="23749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4"/>
              <a:stretch>
                <a:fillRect l="0" t="-278" r="0" b="-278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5"/>
              <a:stretch>
                <a:fillRect l="-2902" t="-10996" r="-2492" b="-11124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4432255">
            <a:off x="14406487" y="376810"/>
            <a:ext cx="12128005" cy="7794293"/>
          </a:xfrm>
          <a:custGeom>
            <a:avLst/>
            <a:gdLst/>
            <a:ahLst/>
            <a:cxnLst/>
            <a:rect r="r" b="b" t="t" l="l"/>
            <a:pathLst>
              <a:path h="7794293" w="12128005">
                <a:moveTo>
                  <a:pt x="0" y="0"/>
                </a:moveTo>
                <a:lnTo>
                  <a:pt x="12128005" y="0"/>
                </a:lnTo>
                <a:lnTo>
                  <a:pt x="12128005" y="7794293"/>
                </a:lnTo>
                <a:lnTo>
                  <a:pt x="0" y="77942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-9144829">
            <a:off x="14174942" y="-4664222"/>
            <a:ext cx="10902197" cy="7550781"/>
            <a:chOff x="0" y="0"/>
            <a:chExt cx="3429000" cy="23749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4"/>
              <a:stretch>
                <a:fillRect l="0" t="-278" r="0" b="-278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5"/>
              <a:stretch>
                <a:fillRect l="-2902" t="-10996" r="-2492" b="-11124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-6875550">
            <a:off x="-7438727" y="5597915"/>
            <a:ext cx="12128005" cy="7794293"/>
          </a:xfrm>
          <a:custGeom>
            <a:avLst/>
            <a:gdLst/>
            <a:ahLst/>
            <a:cxnLst/>
            <a:rect r="r" b="b" t="t" l="l"/>
            <a:pathLst>
              <a:path h="7794293" w="12128005">
                <a:moveTo>
                  <a:pt x="0" y="0"/>
                </a:moveTo>
                <a:lnTo>
                  <a:pt x="12128005" y="0"/>
                </a:lnTo>
                <a:lnTo>
                  <a:pt x="12128005" y="7794293"/>
                </a:lnTo>
                <a:lnTo>
                  <a:pt x="0" y="77942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4471803">
            <a:off x="15199910" y="6581252"/>
            <a:ext cx="4731631" cy="7101886"/>
          </a:xfrm>
          <a:custGeom>
            <a:avLst/>
            <a:gdLst/>
            <a:ahLst/>
            <a:cxnLst/>
            <a:rect r="r" b="b" t="t" l="l"/>
            <a:pathLst>
              <a:path h="7101886" w="4731631">
                <a:moveTo>
                  <a:pt x="0" y="0"/>
                </a:moveTo>
                <a:lnTo>
                  <a:pt x="4731631" y="0"/>
                </a:lnTo>
                <a:lnTo>
                  <a:pt x="4731631" y="7101886"/>
                </a:lnTo>
                <a:lnTo>
                  <a:pt x="0" y="71018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50881" y="2761214"/>
            <a:ext cx="8118544" cy="7681651"/>
          </a:xfrm>
          <a:custGeom>
            <a:avLst/>
            <a:gdLst/>
            <a:ahLst/>
            <a:cxnLst/>
            <a:rect r="r" b="b" t="t" l="l"/>
            <a:pathLst>
              <a:path h="7681651" w="8118544">
                <a:moveTo>
                  <a:pt x="0" y="0"/>
                </a:moveTo>
                <a:lnTo>
                  <a:pt x="8118543" y="0"/>
                </a:lnTo>
                <a:lnTo>
                  <a:pt x="8118543" y="7681651"/>
                </a:lnTo>
                <a:lnTo>
                  <a:pt x="0" y="76816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1605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103287" y="1889273"/>
            <a:ext cx="8818208" cy="6508454"/>
          </a:xfrm>
          <a:custGeom>
            <a:avLst/>
            <a:gdLst/>
            <a:ahLst/>
            <a:cxnLst/>
            <a:rect r="r" b="b" t="t" l="l"/>
            <a:pathLst>
              <a:path h="6508454" w="8818208">
                <a:moveTo>
                  <a:pt x="0" y="0"/>
                </a:moveTo>
                <a:lnTo>
                  <a:pt x="8818208" y="0"/>
                </a:lnTo>
                <a:lnTo>
                  <a:pt x="8818208" y="6508454"/>
                </a:lnTo>
                <a:lnTo>
                  <a:pt x="0" y="65084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2108852" y="309116"/>
            <a:ext cx="13595133" cy="2050161"/>
            <a:chOff x="0" y="0"/>
            <a:chExt cx="18126844" cy="2733548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723175" y="76200"/>
              <a:ext cx="14221651" cy="19334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1186"/>
                </a:lnSpc>
              </a:pPr>
              <a:r>
                <a:rPr lang="en-US" sz="9900" spc="237">
                  <a:solidFill>
                    <a:srgbClr val="605048"/>
                  </a:solidFill>
                  <a:latin typeface="Carelia"/>
                  <a:ea typeface="Carelia"/>
                  <a:cs typeface="Carelia"/>
                  <a:sym typeface="Carelia"/>
                </a:rPr>
                <a:t>Property Values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800098"/>
              <a:ext cx="18126844" cy="933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971550" indent="-485775" lvl="1">
                <a:lnSpc>
                  <a:spcPts val="5400"/>
                </a:lnSpc>
                <a:buFont typeface="Arial"/>
                <a:buChar char="•"/>
              </a:pPr>
              <a:r>
                <a:rPr lang="en-US" sz="4500" spc="99">
                  <a:solidFill>
                    <a:srgbClr val="B6976C"/>
                  </a:solidFill>
                  <a:latin typeface="Lilita One"/>
                  <a:ea typeface="Lilita One"/>
                  <a:cs typeface="Lilita One"/>
                  <a:sym typeface="Lilita One"/>
                </a:rPr>
                <a:t>RIGHT BOTTOM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DAGUkzS1lyk</dc:identifier>
  <dcterms:modified xsi:type="dcterms:W3CDTF">2011-08-01T06:04:30Z</dcterms:modified>
  <cp:revision>1</cp:revision>
  <dc:title>CSS background-position Property</dc:title>
</cp:coreProperties>
</file>